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ppt/ink/ink87.xml" ContentType="application/inkml+xml"/>
  <Override PartName="/ppt/ink/ink88.xml" ContentType="application/inkml+xml"/>
  <Override PartName="/ppt/ink/ink89.xml" ContentType="application/inkml+xml"/>
  <Override PartName="/ppt/ink/ink90.xml" ContentType="application/inkml+xml"/>
  <Override PartName="/ppt/ink/ink91.xml" ContentType="application/inkml+xml"/>
  <Override PartName="/ppt/ink/ink92.xml" ContentType="application/inkml+xml"/>
  <Override PartName="/ppt/ink/ink93.xml" ContentType="application/inkml+xml"/>
  <Override PartName="/ppt/ink/ink94.xml" ContentType="application/inkml+xml"/>
  <Override PartName="/ppt/ink/ink95.xml" ContentType="application/inkml+xml"/>
  <Override PartName="/ppt/ink/ink96.xml" ContentType="application/inkml+xml"/>
  <Override PartName="/ppt/ink/ink97.xml" ContentType="application/inkml+xml"/>
  <Override PartName="/ppt/ink/ink98.xml" ContentType="application/inkml+xml"/>
  <Override PartName="/ppt/ink/ink99.xml" ContentType="application/inkml+xml"/>
  <Override PartName="/ppt/ink/ink100.xml" ContentType="application/inkml+xml"/>
  <Override PartName="/ppt/ink/ink101.xml" ContentType="application/inkml+xml"/>
  <Override PartName="/ppt/ink/ink102.xml" ContentType="application/inkml+xml"/>
  <Override PartName="/ppt/notesSlides/notesSlide2.xml" ContentType="application/vnd.openxmlformats-officedocument.presentationml.notesSlide+xml"/>
  <Override PartName="/ppt/ink/ink103.xml" ContentType="application/inkml+xml"/>
  <Override PartName="/ppt/ink/ink104.xml" ContentType="application/inkml+xml"/>
  <Override PartName="/ppt/ink/ink105.xml" ContentType="application/inkml+xml"/>
  <Override PartName="/ppt/ink/ink106.xml" ContentType="application/inkml+xml"/>
  <Override PartName="/ppt/ink/ink107.xml" ContentType="application/inkml+xml"/>
  <Override PartName="/ppt/ink/ink108.xml" ContentType="application/inkml+xml"/>
  <Override PartName="/ppt/ink/ink109.xml" ContentType="application/inkml+xml"/>
  <Override PartName="/ppt/ink/ink110.xml" ContentType="application/inkml+xml"/>
  <Override PartName="/ppt/ink/ink111.xml" ContentType="application/inkml+xml"/>
  <Override PartName="/ppt/ink/ink112.xml" ContentType="application/inkml+xml"/>
  <Override PartName="/ppt/notesSlides/notesSlide3.xml" ContentType="application/vnd.openxmlformats-officedocument.presentationml.notesSlide+xml"/>
  <Override PartName="/ppt/ink/ink113.xml" ContentType="application/inkml+xml"/>
  <Override PartName="/ppt/ink/ink114.xml" ContentType="application/inkml+xml"/>
  <Override PartName="/ppt/notesSlides/notesSlide4.xml" ContentType="application/vnd.openxmlformats-officedocument.presentationml.notesSlide+xml"/>
  <Override PartName="/ppt/ink/ink115.xml" ContentType="application/inkml+xml"/>
  <Override PartName="/ppt/ink/ink116.xml" ContentType="application/inkml+xml"/>
  <Override PartName="/ppt/ink/ink117.xml" ContentType="application/inkml+xml"/>
  <Override PartName="/ppt/ink/ink118.xml" ContentType="application/inkml+xml"/>
  <Override PartName="/ppt/ink/ink119.xml" ContentType="application/inkml+xml"/>
  <Override PartName="/ppt/ink/ink120.xml" ContentType="application/inkml+xml"/>
  <Override PartName="/ppt/ink/ink121.xml" ContentType="application/inkml+xml"/>
  <Override PartName="/ppt/ink/ink122.xml" ContentType="application/inkml+xml"/>
  <Override PartName="/ppt/notesSlides/notesSlide5.xml" ContentType="application/vnd.openxmlformats-officedocument.presentationml.notesSlide+xml"/>
  <Override PartName="/ppt/ink/ink123.xml" ContentType="application/inkml+xml"/>
  <Override PartName="/ppt/ink/ink124.xml" ContentType="application/inkml+xml"/>
  <Override PartName="/ppt/ink/ink125.xml" ContentType="application/inkml+xml"/>
  <Override PartName="/ppt/ink/ink126.xml" ContentType="application/inkml+xml"/>
  <Override PartName="/ppt/ink/ink127.xml" ContentType="application/inkml+xml"/>
  <Override PartName="/ppt/ink/ink128.xml" ContentType="application/inkml+xml"/>
  <Override PartName="/ppt/ink/ink129.xml" ContentType="application/inkml+xml"/>
  <Override PartName="/ppt/ink/ink130.xml" ContentType="application/inkml+xml"/>
  <Override PartName="/ppt/ink/ink131.xml" ContentType="application/inkml+xml"/>
  <Override PartName="/ppt/ink/ink132.xml" ContentType="application/inkml+xml"/>
  <Override PartName="/ppt/ink/ink133.xml" ContentType="application/inkml+xml"/>
  <Override PartName="/ppt/ink/ink134.xml" ContentType="application/inkml+xml"/>
  <Override PartName="/ppt/ink/ink135.xml" ContentType="application/inkml+xml"/>
  <Override PartName="/ppt/ink/ink136.xml" ContentType="application/inkml+xml"/>
  <Override PartName="/ppt/notesSlides/notesSlide6.xml" ContentType="application/vnd.openxmlformats-officedocument.presentationml.notesSlide+xml"/>
  <Override PartName="/ppt/ink/ink137.xml" ContentType="application/inkml+xml"/>
  <Override PartName="/ppt/ink/ink138.xml" ContentType="application/inkml+xml"/>
  <Override PartName="/ppt/ink/ink139.xml" ContentType="application/inkml+xml"/>
  <Override PartName="/ppt/ink/ink140.xml" ContentType="application/inkml+xml"/>
  <Override PartName="/ppt/ink/ink141.xml" ContentType="application/inkml+xml"/>
  <Override PartName="/ppt/ink/ink142.xml" ContentType="application/inkml+xml"/>
  <Override PartName="/ppt/ink/ink143.xml" ContentType="application/inkml+xml"/>
  <Override PartName="/ppt/ink/ink144.xml" ContentType="application/inkml+xml"/>
  <Override PartName="/ppt/notesSlides/notesSlide7.xml" ContentType="application/vnd.openxmlformats-officedocument.presentationml.notesSlide+xml"/>
  <Override PartName="/ppt/ink/ink145.xml" ContentType="application/inkml+xml"/>
  <Override PartName="/ppt/ink/ink146.xml" ContentType="application/inkml+xml"/>
  <Override PartName="/ppt/ink/ink147.xml" ContentType="application/inkml+xml"/>
  <Override PartName="/ppt/ink/ink148.xml" ContentType="application/inkml+xml"/>
  <Override PartName="/ppt/ink/ink149.xml" ContentType="application/inkml+xml"/>
  <Override PartName="/ppt/ink/ink150.xml" ContentType="application/inkml+xml"/>
  <Override PartName="/ppt/ink/ink151.xml" ContentType="application/inkml+xml"/>
  <Override PartName="/ppt/ink/ink152.xml" ContentType="application/inkml+xml"/>
  <Override PartName="/ppt/ink/ink153.xml" ContentType="application/inkml+xml"/>
  <Override PartName="/ppt/ink/ink154.xml" ContentType="application/inkml+xml"/>
  <Override PartName="/ppt/ink/ink155.xml" ContentType="application/inkml+xml"/>
  <Override PartName="/ppt/ink/ink156.xml" ContentType="application/inkml+xml"/>
  <Override PartName="/ppt/ink/ink157.xml" ContentType="application/inkml+xml"/>
  <Override PartName="/ppt/ink/ink158.xml" ContentType="application/inkml+xml"/>
  <Override PartName="/ppt/ink/ink159.xml" ContentType="application/inkml+xml"/>
  <Override PartName="/ppt/ink/ink160.xml" ContentType="application/inkml+xml"/>
  <Override PartName="/ppt/ink/ink161.xml" ContentType="application/inkml+xml"/>
  <Override PartName="/ppt/ink/ink162.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4" r:id="rId2"/>
    <p:sldId id="265" r:id="rId3"/>
    <p:sldId id="267" r:id="rId4"/>
    <p:sldId id="266" r:id="rId5"/>
    <p:sldId id="268" r:id="rId6"/>
    <p:sldId id="269" r:id="rId7"/>
    <p:sldId id="27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1A04"/>
    <a:srgbClr val="E89A51"/>
    <a:srgbClr val="CD6205"/>
    <a:srgbClr val="080808"/>
    <a:srgbClr val="818181"/>
    <a:srgbClr val="787878"/>
    <a:srgbClr val="000000"/>
    <a:srgbClr val="5D411F"/>
    <a:srgbClr val="88784C"/>
    <a:srgbClr val="7356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7EB2E3-8131-4937-A5B3-DBBB4202C8CC}" v="33" dt="2021-10-08T00:04:04.1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03" autoAdjust="0"/>
    <p:restoredTop sz="75135" autoAdjust="0"/>
  </p:normalViewPr>
  <p:slideViewPr>
    <p:cSldViewPr snapToGrid="0">
      <p:cViewPr varScale="1">
        <p:scale>
          <a:sx n="92" d="100"/>
          <a:sy n="92" d="100"/>
        </p:scale>
        <p:origin x="638" y="3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uane Miller" userId="086b8d4e5ca37aec" providerId="LiveId" clId="{C87EB2E3-8131-4937-A5B3-DBBB4202C8CC}"/>
    <pc:docChg chg="undo custSel addSld delSld modSld">
      <pc:chgData name="Duane Miller" userId="086b8d4e5ca37aec" providerId="LiveId" clId="{C87EB2E3-8131-4937-A5B3-DBBB4202C8CC}" dt="2021-12-07T20:59:13.182" v="467" actId="6549"/>
      <pc:docMkLst>
        <pc:docMk/>
      </pc:docMkLst>
      <pc:sldChg chg="addSp delSp modSp mod modNotesTx">
        <pc:chgData name="Duane Miller" userId="086b8d4e5ca37aec" providerId="LiveId" clId="{C87EB2E3-8131-4937-A5B3-DBBB4202C8CC}" dt="2021-12-07T20:59:08.354" v="466" actId="6549"/>
        <pc:sldMkLst>
          <pc:docMk/>
          <pc:sldMk cId="4270368627" sldId="264"/>
        </pc:sldMkLst>
        <pc:spChg chg="mod">
          <ac:chgData name="Duane Miller" userId="086b8d4e5ca37aec" providerId="LiveId" clId="{C87EB2E3-8131-4937-A5B3-DBBB4202C8CC}" dt="2021-10-07T19:58:37.858" v="113" actId="6549"/>
          <ac:spMkLst>
            <pc:docMk/>
            <pc:sldMk cId="4270368627" sldId="264"/>
            <ac:spMk id="3" creationId="{D3EFC0C3-FD39-449B-AD90-C042901F23F4}"/>
          </ac:spMkLst>
        </pc:spChg>
        <pc:spChg chg="mod">
          <ac:chgData name="Duane Miller" userId="086b8d4e5ca37aec" providerId="LiveId" clId="{C87EB2E3-8131-4937-A5B3-DBBB4202C8CC}" dt="2021-09-27T19:19:34.497" v="112" actId="207"/>
          <ac:spMkLst>
            <pc:docMk/>
            <pc:sldMk cId="4270368627" sldId="264"/>
            <ac:spMk id="6" creationId="{B2FD387F-92CC-4779-81C3-06BBC90B104F}"/>
          </ac:spMkLst>
        </pc:spChg>
        <pc:grpChg chg="mod">
          <ac:chgData name="Duane Miller" userId="086b8d4e5ca37aec" providerId="LiveId" clId="{C87EB2E3-8131-4937-A5B3-DBBB4202C8CC}" dt="2021-10-07T22:14:38.366" v="257"/>
          <ac:grpSpMkLst>
            <pc:docMk/>
            <pc:sldMk cId="4270368627" sldId="264"/>
            <ac:grpSpMk id="9" creationId="{15339BA1-C8A9-42D3-98E1-16E3B39D354E}"/>
          </ac:grpSpMkLst>
        </pc:grpChg>
        <pc:grpChg chg="del mod">
          <ac:chgData name="Duane Miller" userId="086b8d4e5ca37aec" providerId="LiveId" clId="{C87EB2E3-8131-4937-A5B3-DBBB4202C8CC}" dt="2021-10-07T23:06:47.612" v="360"/>
          <ac:grpSpMkLst>
            <pc:docMk/>
            <pc:sldMk cId="4270368627" sldId="264"/>
            <ac:grpSpMk id="16" creationId="{BC761C36-28FA-45D2-BDCB-BAEB7E2031A0}"/>
          </ac:grpSpMkLst>
        </pc:grpChg>
        <pc:grpChg chg="mod">
          <ac:chgData name="Duane Miller" userId="086b8d4e5ca37aec" providerId="LiveId" clId="{C87EB2E3-8131-4937-A5B3-DBBB4202C8CC}" dt="2021-10-07T22:39:00.232" v="283"/>
          <ac:grpSpMkLst>
            <pc:docMk/>
            <pc:sldMk cId="4270368627" sldId="264"/>
            <ac:grpSpMk id="21" creationId="{2FA19C52-B56C-420B-9672-97FE8B22D638}"/>
          </ac:grpSpMkLst>
        </pc:grpChg>
        <pc:grpChg chg="del mod">
          <ac:chgData name="Duane Miller" userId="086b8d4e5ca37aec" providerId="LiveId" clId="{C87EB2E3-8131-4937-A5B3-DBBB4202C8CC}" dt="2021-10-07T23:09:19.875" v="374"/>
          <ac:grpSpMkLst>
            <pc:docMk/>
            <pc:sldMk cId="4270368627" sldId="264"/>
            <ac:grpSpMk id="47" creationId="{77869B32-8845-4EAD-A721-451D350B9B22}"/>
          </ac:grpSpMkLst>
        </pc:grpChg>
        <pc:grpChg chg="mod">
          <ac:chgData name="Duane Miller" userId="086b8d4e5ca37aec" providerId="LiveId" clId="{C87EB2E3-8131-4937-A5B3-DBBB4202C8CC}" dt="2021-10-07T23:01:20.922" v="318"/>
          <ac:grpSpMkLst>
            <pc:docMk/>
            <pc:sldMk cId="4270368627" sldId="264"/>
            <ac:grpSpMk id="53" creationId="{E184D289-7C9C-4D48-A14C-98ABAF9C3E29}"/>
          </ac:grpSpMkLst>
        </pc:grpChg>
        <pc:grpChg chg="del mod">
          <ac:chgData name="Duane Miller" userId="086b8d4e5ca37aec" providerId="LiveId" clId="{C87EB2E3-8131-4937-A5B3-DBBB4202C8CC}" dt="2021-10-07T23:02:26.417" v="326"/>
          <ac:grpSpMkLst>
            <pc:docMk/>
            <pc:sldMk cId="4270368627" sldId="264"/>
            <ac:grpSpMk id="59" creationId="{99AEF644-2ED9-4A15-91FC-36FA92C0994A}"/>
          </ac:grpSpMkLst>
        </pc:grpChg>
        <pc:grpChg chg="mod">
          <ac:chgData name="Duane Miller" userId="086b8d4e5ca37aec" providerId="LiveId" clId="{C87EB2E3-8131-4937-A5B3-DBBB4202C8CC}" dt="2021-10-07T23:02:26.417" v="326"/>
          <ac:grpSpMkLst>
            <pc:docMk/>
            <pc:sldMk cId="4270368627" sldId="264"/>
            <ac:grpSpMk id="61" creationId="{44B18CBA-AB52-4AE4-93C4-000CC61E0E0D}"/>
          </ac:grpSpMkLst>
        </pc:grpChg>
        <pc:grpChg chg="mod">
          <ac:chgData name="Duane Miller" userId="086b8d4e5ca37aec" providerId="LiveId" clId="{C87EB2E3-8131-4937-A5B3-DBBB4202C8CC}" dt="2021-10-07T23:03:12.836" v="332"/>
          <ac:grpSpMkLst>
            <pc:docMk/>
            <pc:sldMk cId="4270368627" sldId="264"/>
            <ac:grpSpMk id="67" creationId="{2A31723C-4A10-4711-9ADC-6E380EC75B06}"/>
          </ac:grpSpMkLst>
        </pc:grpChg>
        <pc:grpChg chg="del mod">
          <ac:chgData name="Duane Miller" userId="086b8d4e5ca37aec" providerId="LiveId" clId="{C87EB2E3-8131-4937-A5B3-DBBB4202C8CC}" dt="2021-10-07T23:04:02.011" v="341"/>
          <ac:grpSpMkLst>
            <pc:docMk/>
            <pc:sldMk cId="4270368627" sldId="264"/>
            <ac:grpSpMk id="74" creationId="{C775FBF4-A680-4F72-8CC9-AE05562D6957}"/>
          </ac:grpSpMkLst>
        </pc:grpChg>
        <pc:grpChg chg="mod">
          <ac:chgData name="Duane Miller" userId="086b8d4e5ca37aec" providerId="LiveId" clId="{C87EB2E3-8131-4937-A5B3-DBBB4202C8CC}" dt="2021-10-07T23:04:02.011" v="341"/>
          <ac:grpSpMkLst>
            <pc:docMk/>
            <pc:sldMk cId="4270368627" sldId="264"/>
            <ac:grpSpMk id="76" creationId="{6054B64E-BECA-45CB-8B4C-738E686B3380}"/>
          </ac:grpSpMkLst>
        </pc:grpChg>
        <pc:grpChg chg="mod">
          <ac:chgData name="Duane Miller" userId="086b8d4e5ca37aec" providerId="LiveId" clId="{C87EB2E3-8131-4937-A5B3-DBBB4202C8CC}" dt="2021-10-07T23:04:15.056" v="344"/>
          <ac:grpSpMkLst>
            <pc:docMk/>
            <pc:sldMk cId="4270368627" sldId="264"/>
            <ac:grpSpMk id="79" creationId="{9F3DCBE8-0B27-4708-BC6B-28255FF446F1}"/>
          </ac:grpSpMkLst>
        </pc:grpChg>
        <pc:grpChg chg="del mod">
          <ac:chgData name="Duane Miller" userId="086b8d4e5ca37aec" providerId="LiveId" clId="{C87EB2E3-8131-4937-A5B3-DBBB4202C8CC}" dt="2021-10-07T23:06:56.118" v="362"/>
          <ac:grpSpMkLst>
            <pc:docMk/>
            <pc:sldMk cId="4270368627" sldId="264"/>
            <ac:grpSpMk id="95" creationId="{F90C8DFC-8F32-4ACC-890F-EC673D472CF2}"/>
          </ac:grpSpMkLst>
        </pc:grpChg>
        <pc:grpChg chg="mod">
          <ac:chgData name="Duane Miller" userId="086b8d4e5ca37aec" providerId="LiveId" clId="{C87EB2E3-8131-4937-A5B3-DBBB4202C8CC}" dt="2021-10-07T23:06:56.118" v="362"/>
          <ac:grpSpMkLst>
            <pc:docMk/>
            <pc:sldMk cId="4270368627" sldId="264"/>
            <ac:grpSpMk id="97" creationId="{13DEB8A1-7EF7-420B-B1DE-DBBA8D9DFBD9}"/>
          </ac:grpSpMkLst>
        </pc:grpChg>
        <pc:grpChg chg="del mod">
          <ac:chgData name="Duane Miller" userId="086b8d4e5ca37aec" providerId="LiveId" clId="{C87EB2E3-8131-4937-A5B3-DBBB4202C8CC}" dt="2021-10-07T23:07:32.078" v="370"/>
          <ac:grpSpMkLst>
            <pc:docMk/>
            <pc:sldMk cId="4270368627" sldId="264"/>
            <ac:grpSpMk id="103" creationId="{FD29CF11-7496-4836-A681-DB7C8DDD0145}"/>
          </ac:grpSpMkLst>
        </pc:grpChg>
        <pc:grpChg chg="mod">
          <ac:chgData name="Duane Miller" userId="086b8d4e5ca37aec" providerId="LiveId" clId="{C87EB2E3-8131-4937-A5B3-DBBB4202C8CC}" dt="2021-10-07T23:07:32.078" v="370"/>
          <ac:grpSpMkLst>
            <pc:docMk/>
            <pc:sldMk cId="4270368627" sldId="264"/>
            <ac:grpSpMk id="105" creationId="{19CA8971-8788-4A99-BEE6-0C3E04285324}"/>
          </ac:grpSpMkLst>
        </pc:grpChg>
        <pc:grpChg chg="del mod">
          <ac:chgData name="Duane Miller" userId="086b8d4e5ca37aec" providerId="LiveId" clId="{C87EB2E3-8131-4937-A5B3-DBBB4202C8CC}" dt="2021-10-07T23:10:55.172" v="376"/>
          <ac:grpSpMkLst>
            <pc:docMk/>
            <pc:sldMk cId="4270368627" sldId="264"/>
            <ac:grpSpMk id="109" creationId="{870BCB4A-7368-4AEE-AF67-E8858E90D37A}"/>
          </ac:grpSpMkLst>
        </pc:grpChg>
        <pc:grpChg chg="del mod">
          <ac:chgData name="Duane Miller" userId="086b8d4e5ca37aec" providerId="LiveId" clId="{C87EB2E3-8131-4937-A5B3-DBBB4202C8CC}" dt="2021-10-07T23:14:31.800" v="389"/>
          <ac:grpSpMkLst>
            <pc:docMk/>
            <pc:sldMk cId="4270368627" sldId="264"/>
            <ac:grpSpMk id="111" creationId="{1D35D495-F87F-4E1F-8DC4-629C99A05522}"/>
          </ac:grpSpMkLst>
        </pc:grpChg>
        <pc:grpChg chg="mod">
          <ac:chgData name="Duane Miller" userId="086b8d4e5ca37aec" providerId="LiveId" clId="{C87EB2E3-8131-4937-A5B3-DBBB4202C8CC}" dt="2021-10-07T23:14:31.800" v="389"/>
          <ac:grpSpMkLst>
            <pc:docMk/>
            <pc:sldMk cId="4270368627" sldId="264"/>
            <ac:grpSpMk id="113" creationId="{4FBCEF0E-815D-46C9-8B7B-20B73CC1821E}"/>
          </ac:grpSpMkLst>
        </pc:grpChg>
        <pc:grpChg chg="del mod">
          <ac:chgData name="Duane Miller" userId="086b8d4e5ca37aec" providerId="LiveId" clId="{C87EB2E3-8131-4937-A5B3-DBBB4202C8CC}" dt="2021-10-07T23:21:20.772" v="406"/>
          <ac:grpSpMkLst>
            <pc:docMk/>
            <pc:sldMk cId="4270368627" sldId="264"/>
            <ac:grpSpMk id="128" creationId="{9D53BA54-C1E8-4704-8756-035C2EC60A82}"/>
          </ac:grpSpMkLst>
        </pc:grpChg>
        <pc:grpChg chg="mod">
          <ac:chgData name="Duane Miller" userId="086b8d4e5ca37aec" providerId="LiveId" clId="{C87EB2E3-8131-4937-A5B3-DBBB4202C8CC}" dt="2021-10-07T23:21:20.772" v="406"/>
          <ac:grpSpMkLst>
            <pc:docMk/>
            <pc:sldMk cId="4270368627" sldId="264"/>
            <ac:grpSpMk id="130" creationId="{4C6EEAB6-82BB-473A-A43D-8769088D90D5}"/>
          </ac:grpSpMkLst>
        </pc:grpChg>
        <pc:inkChg chg="add">
          <ac:chgData name="Duane Miller" userId="086b8d4e5ca37aec" providerId="LiveId" clId="{C87EB2E3-8131-4937-A5B3-DBBB4202C8CC}" dt="2021-10-07T22:13:50.602" v="250" actId="9405"/>
          <ac:inkMkLst>
            <pc:docMk/>
            <pc:sldMk cId="4270368627" sldId="264"/>
            <ac:inkMk id="4" creationId="{AA09AF97-60CF-41AC-AB74-1ECA7393310A}"/>
          </ac:inkMkLst>
        </pc:inkChg>
        <pc:inkChg chg="add del mod">
          <ac:chgData name="Duane Miller" userId="086b8d4e5ca37aec" providerId="LiveId" clId="{C87EB2E3-8131-4937-A5B3-DBBB4202C8CC}" dt="2021-10-07T22:14:38.891" v="258" actId="9405"/>
          <ac:inkMkLst>
            <pc:docMk/>
            <pc:sldMk cId="4270368627" sldId="264"/>
            <ac:inkMk id="5" creationId="{050457F5-E0D4-4A4F-815E-F8975ED7AEE6}"/>
          </ac:inkMkLst>
        </pc:inkChg>
        <pc:inkChg chg="add del mod">
          <ac:chgData name="Duane Miller" userId="086b8d4e5ca37aec" providerId="LiveId" clId="{C87EB2E3-8131-4937-A5B3-DBBB4202C8CC}" dt="2021-10-07T22:14:38.366" v="257"/>
          <ac:inkMkLst>
            <pc:docMk/>
            <pc:sldMk cId="4270368627" sldId="264"/>
            <ac:inkMk id="7" creationId="{DF9295C6-06C9-4EFF-9B66-B0132C52E533}"/>
          </ac:inkMkLst>
        </pc:inkChg>
        <pc:inkChg chg="add del">
          <ac:chgData name="Duane Miller" userId="086b8d4e5ca37aec" providerId="LiveId" clId="{C87EB2E3-8131-4937-A5B3-DBBB4202C8CC}" dt="2021-10-07T22:14:49.384" v="262" actId="9405"/>
          <ac:inkMkLst>
            <pc:docMk/>
            <pc:sldMk cId="4270368627" sldId="264"/>
            <ac:inkMk id="11" creationId="{3ACAFF73-C5A3-43A8-9F64-281991890FCD}"/>
          </ac:inkMkLst>
        </pc:inkChg>
        <pc:inkChg chg="add del">
          <ac:chgData name="Duane Miller" userId="086b8d4e5ca37aec" providerId="LiveId" clId="{C87EB2E3-8131-4937-A5B3-DBBB4202C8CC}" dt="2021-10-07T22:14:49.100" v="261" actId="9405"/>
          <ac:inkMkLst>
            <pc:docMk/>
            <pc:sldMk cId="4270368627" sldId="264"/>
            <ac:inkMk id="12" creationId="{08E3D652-59CB-4B5F-90FE-3E3E58AAAEA5}"/>
          </ac:inkMkLst>
        </pc:inkChg>
        <pc:inkChg chg="add">
          <ac:chgData name="Duane Miller" userId="086b8d4e5ca37aec" providerId="LiveId" clId="{C87EB2E3-8131-4937-A5B3-DBBB4202C8CC}" dt="2021-10-07T22:37:52.367" v="275" actId="9405"/>
          <ac:inkMkLst>
            <pc:docMk/>
            <pc:sldMk cId="4270368627" sldId="264"/>
            <ac:inkMk id="13" creationId="{A5AA1036-EE69-4B86-B030-716BB8B2A2F0}"/>
          </ac:inkMkLst>
        </pc:inkChg>
        <pc:inkChg chg="add mod">
          <ac:chgData name="Duane Miller" userId="086b8d4e5ca37aec" providerId="LiveId" clId="{C87EB2E3-8131-4937-A5B3-DBBB4202C8CC}" dt="2021-10-07T23:06:56.118" v="362"/>
          <ac:inkMkLst>
            <pc:docMk/>
            <pc:sldMk cId="4270368627" sldId="264"/>
            <ac:inkMk id="14" creationId="{1E85B999-4B20-44A6-BDAF-4C0AFDACD404}"/>
          </ac:inkMkLst>
        </pc:inkChg>
        <pc:inkChg chg="add mod">
          <ac:chgData name="Duane Miller" userId="086b8d4e5ca37aec" providerId="LiveId" clId="{C87EB2E3-8131-4937-A5B3-DBBB4202C8CC}" dt="2021-10-07T23:06:56.118" v="362"/>
          <ac:inkMkLst>
            <pc:docMk/>
            <pc:sldMk cId="4270368627" sldId="264"/>
            <ac:inkMk id="15" creationId="{94A5CB91-0C15-4B9E-9A28-7F6D1F175E28}"/>
          </ac:inkMkLst>
        </pc:inkChg>
        <pc:inkChg chg="add">
          <ac:chgData name="Duane Miller" userId="086b8d4e5ca37aec" providerId="LiveId" clId="{C87EB2E3-8131-4937-A5B3-DBBB4202C8CC}" dt="2021-10-07T22:38:47.549" v="279" actId="9405"/>
          <ac:inkMkLst>
            <pc:docMk/>
            <pc:sldMk cId="4270368627" sldId="264"/>
            <ac:inkMk id="17" creationId="{C9A5F04B-4F4F-4FCA-B136-B0FB87BC0C7E}"/>
          </ac:inkMkLst>
        </pc:inkChg>
        <pc:inkChg chg="add">
          <ac:chgData name="Duane Miller" userId="086b8d4e5ca37aec" providerId="LiveId" clId="{C87EB2E3-8131-4937-A5B3-DBBB4202C8CC}" dt="2021-10-07T22:38:51.831" v="280" actId="9405"/>
          <ac:inkMkLst>
            <pc:docMk/>
            <pc:sldMk cId="4270368627" sldId="264"/>
            <ac:inkMk id="18" creationId="{E39271CF-237B-4612-8B04-EEB1CFF72122}"/>
          </ac:inkMkLst>
        </pc:inkChg>
        <pc:inkChg chg="add mod">
          <ac:chgData name="Duane Miller" userId="086b8d4e5ca37aec" providerId="LiveId" clId="{C87EB2E3-8131-4937-A5B3-DBBB4202C8CC}" dt="2021-10-07T22:39:00.232" v="283"/>
          <ac:inkMkLst>
            <pc:docMk/>
            <pc:sldMk cId="4270368627" sldId="264"/>
            <ac:inkMk id="19" creationId="{8B5F9BA7-5B9C-434D-8FE4-E1658B5B7933}"/>
          </ac:inkMkLst>
        </pc:inkChg>
        <pc:inkChg chg="add mod">
          <ac:chgData name="Duane Miller" userId="086b8d4e5ca37aec" providerId="LiveId" clId="{C87EB2E3-8131-4937-A5B3-DBBB4202C8CC}" dt="2021-10-07T22:39:00.232" v="283"/>
          <ac:inkMkLst>
            <pc:docMk/>
            <pc:sldMk cId="4270368627" sldId="264"/>
            <ac:inkMk id="20" creationId="{9D5DBA68-2B0B-4D1F-A24E-3A9AF27D94C2}"/>
          </ac:inkMkLst>
        </pc:inkChg>
        <pc:inkChg chg="add">
          <ac:chgData name="Duane Miller" userId="086b8d4e5ca37aec" providerId="LiveId" clId="{C87EB2E3-8131-4937-A5B3-DBBB4202C8CC}" dt="2021-10-07T22:42:36.780" v="284" actId="9405"/>
          <ac:inkMkLst>
            <pc:docMk/>
            <pc:sldMk cId="4270368627" sldId="264"/>
            <ac:inkMk id="22" creationId="{9155ED0A-1B19-4250-83B1-A212FFE3CEFE}"/>
          </ac:inkMkLst>
        </pc:inkChg>
        <pc:inkChg chg="add">
          <ac:chgData name="Duane Miller" userId="086b8d4e5ca37aec" providerId="LiveId" clId="{C87EB2E3-8131-4937-A5B3-DBBB4202C8CC}" dt="2021-10-07T22:43:42.147" v="285" actId="9405"/>
          <ac:inkMkLst>
            <pc:docMk/>
            <pc:sldMk cId="4270368627" sldId="264"/>
            <ac:inkMk id="23" creationId="{EC54D80A-4ED5-4892-8859-860027348E5E}"/>
          </ac:inkMkLst>
        </pc:inkChg>
        <pc:inkChg chg="add">
          <ac:chgData name="Duane Miller" userId="086b8d4e5ca37aec" providerId="LiveId" clId="{C87EB2E3-8131-4937-A5B3-DBBB4202C8CC}" dt="2021-10-07T22:44:50.347" v="286" actId="9405"/>
          <ac:inkMkLst>
            <pc:docMk/>
            <pc:sldMk cId="4270368627" sldId="264"/>
            <ac:inkMk id="24" creationId="{19844723-8364-4B45-9EE7-9AAB7210ED10}"/>
          </ac:inkMkLst>
        </pc:inkChg>
        <pc:inkChg chg="add">
          <ac:chgData name="Duane Miller" userId="086b8d4e5ca37aec" providerId="LiveId" clId="{C87EB2E3-8131-4937-A5B3-DBBB4202C8CC}" dt="2021-10-07T22:46:22.733" v="287" actId="9405"/>
          <ac:inkMkLst>
            <pc:docMk/>
            <pc:sldMk cId="4270368627" sldId="264"/>
            <ac:inkMk id="25" creationId="{16EA0925-12EA-4104-B4AB-8DD40B2E7B7D}"/>
          </ac:inkMkLst>
        </pc:inkChg>
        <pc:inkChg chg="add">
          <ac:chgData name="Duane Miller" userId="086b8d4e5ca37aec" providerId="LiveId" clId="{C87EB2E3-8131-4937-A5B3-DBBB4202C8CC}" dt="2021-10-07T22:46:26.698" v="288" actId="9405"/>
          <ac:inkMkLst>
            <pc:docMk/>
            <pc:sldMk cId="4270368627" sldId="264"/>
            <ac:inkMk id="26" creationId="{9E5269C9-8092-42B0-B488-26F96B494A95}"/>
          </ac:inkMkLst>
        </pc:inkChg>
        <pc:inkChg chg="add">
          <ac:chgData name="Duane Miller" userId="086b8d4e5ca37aec" providerId="LiveId" clId="{C87EB2E3-8131-4937-A5B3-DBBB4202C8CC}" dt="2021-10-07T22:46:33.735" v="289" actId="9405"/>
          <ac:inkMkLst>
            <pc:docMk/>
            <pc:sldMk cId="4270368627" sldId="264"/>
            <ac:inkMk id="27" creationId="{D2179A0C-26DE-486A-B8CB-D5F3A5DAE88F}"/>
          </ac:inkMkLst>
        </pc:inkChg>
        <pc:inkChg chg="add">
          <ac:chgData name="Duane Miller" userId="086b8d4e5ca37aec" providerId="LiveId" clId="{C87EB2E3-8131-4937-A5B3-DBBB4202C8CC}" dt="2021-10-07T22:46:41.298" v="290" actId="9405"/>
          <ac:inkMkLst>
            <pc:docMk/>
            <pc:sldMk cId="4270368627" sldId="264"/>
            <ac:inkMk id="28" creationId="{430042F3-D4F1-4358-A73D-49C7E65DF767}"/>
          </ac:inkMkLst>
        </pc:inkChg>
        <pc:inkChg chg="add">
          <ac:chgData name="Duane Miller" userId="086b8d4e5ca37aec" providerId="LiveId" clId="{C87EB2E3-8131-4937-A5B3-DBBB4202C8CC}" dt="2021-10-07T22:46:48.006" v="291" actId="9405"/>
          <ac:inkMkLst>
            <pc:docMk/>
            <pc:sldMk cId="4270368627" sldId="264"/>
            <ac:inkMk id="29" creationId="{F0717B89-5091-4FB0-B0E6-5D9F14CC475E}"/>
          </ac:inkMkLst>
        </pc:inkChg>
        <pc:inkChg chg="add del">
          <ac:chgData name="Duane Miller" userId="086b8d4e5ca37aec" providerId="LiveId" clId="{C87EB2E3-8131-4937-A5B3-DBBB4202C8CC}" dt="2021-10-07T22:46:57.875" v="293" actId="9405"/>
          <ac:inkMkLst>
            <pc:docMk/>
            <pc:sldMk cId="4270368627" sldId="264"/>
            <ac:inkMk id="30" creationId="{33A2BAFE-4FEC-4DDA-BD4E-91C6D711D3E6}"/>
          </ac:inkMkLst>
        </pc:inkChg>
        <pc:inkChg chg="add">
          <ac:chgData name="Duane Miller" userId="086b8d4e5ca37aec" providerId="LiveId" clId="{C87EB2E3-8131-4937-A5B3-DBBB4202C8CC}" dt="2021-10-07T22:47:00.708" v="294" actId="9405"/>
          <ac:inkMkLst>
            <pc:docMk/>
            <pc:sldMk cId="4270368627" sldId="264"/>
            <ac:inkMk id="31" creationId="{07ADB05E-6DCF-46AB-B538-6C521EC3B628}"/>
          </ac:inkMkLst>
        </pc:inkChg>
        <pc:inkChg chg="add">
          <ac:chgData name="Duane Miller" userId="086b8d4e5ca37aec" providerId="LiveId" clId="{C87EB2E3-8131-4937-A5B3-DBBB4202C8CC}" dt="2021-10-07T22:47:20.774" v="295" actId="9405"/>
          <ac:inkMkLst>
            <pc:docMk/>
            <pc:sldMk cId="4270368627" sldId="264"/>
            <ac:inkMk id="32" creationId="{5FE66490-0E09-4E83-B028-6CF45B813DC8}"/>
          </ac:inkMkLst>
        </pc:inkChg>
        <pc:inkChg chg="add">
          <ac:chgData name="Duane Miller" userId="086b8d4e5ca37aec" providerId="LiveId" clId="{C87EB2E3-8131-4937-A5B3-DBBB4202C8CC}" dt="2021-10-07T22:47:24.508" v="296" actId="9405"/>
          <ac:inkMkLst>
            <pc:docMk/>
            <pc:sldMk cId="4270368627" sldId="264"/>
            <ac:inkMk id="33" creationId="{9E3A0304-6450-44E8-A80A-072FC493892E}"/>
          </ac:inkMkLst>
        </pc:inkChg>
        <pc:inkChg chg="add del">
          <ac:chgData name="Duane Miller" userId="086b8d4e5ca37aec" providerId="LiveId" clId="{C87EB2E3-8131-4937-A5B3-DBBB4202C8CC}" dt="2021-10-07T22:51:22.948" v="298" actId="9405"/>
          <ac:inkMkLst>
            <pc:docMk/>
            <pc:sldMk cId="4270368627" sldId="264"/>
            <ac:inkMk id="34" creationId="{354C2032-3148-4840-BD0B-9222D3DB362A}"/>
          </ac:inkMkLst>
        </pc:inkChg>
        <pc:inkChg chg="add del">
          <ac:chgData name="Duane Miller" userId="086b8d4e5ca37aec" providerId="LiveId" clId="{C87EB2E3-8131-4937-A5B3-DBBB4202C8CC}" dt="2021-10-07T22:51:39.391" v="300" actId="9405"/>
          <ac:inkMkLst>
            <pc:docMk/>
            <pc:sldMk cId="4270368627" sldId="264"/>
            <ac:inkMk id="35" creationId="{7FADD6D7-08D1-4B30-9F99-A3CD965B6E54}"/>
          </ac:inkMkLst>
        </pc:inkChg>
        <pc:inkChg chg="add">
          <ac:chgData name="Duane Miller" userId="086b8d4e5ca37aec" providerId="LiveId" clId="{C87EB2E3-8131-4937-A5B3-DBBB4202C8CC}" dt="2021-10-07T22:51:43.594" v="301" actId="9405"/>
          <ac:inkMkLst>
            <pc:docMk/>
            <pc:sldMk cId="4270368627" sldId="264"/>
            <ac:inkMk id="36" creationId="{FD6A51A2-019C-4DC6-AF3D-6C2C33905DB0}"/>
          </ac:inkMkLst>
        </pc:inkChg>
        <pc:inkChg chg="add">
          <ac:chgData name="Duane Miller" userId="086b8d4e5ca37aec" providerId="LiveId" clId="{C87EB2E3-8131-4937-A5B3-DBBB4202C8CC}" dt="2021-10-07T22:52:01.245" v="302" actId="9405"/>
          <ac:inkMkLst>
            <pc:docMk/>
            <pc:sldMk cId="4270368627" sldId="264"/>
            <ac:inkMk id="37" creationId="{5777ECC9-43A8-48E7-A425-C25197CDA1E3}"/>
          </ac:inkMkLst>
        </pc:inkChg>
        <pc:inkChg chg="add">
          <ac:chgData name="Duane Miller" userId="086b8d4e5ca37aec" providerId="LiveId" clId="{C87EB2E3-8131-4937-A5B3-DBBB4202C8CC}" dt="2021-10-07T22:52:21.814" v="303" actId="9405"/>
          <ac:inkMkLst>
            <pc:docMk/>
            <pc:sldMk cId="4270368627" sldId="264"/>
            <ac:inkMk id="38" creationId="{38D76893-1391-454C-9FA2-6A2610E0CA3C}"/>
          </ac:inkMkLst>
        </pc:inkChg>
        <pc:inkChg chg="add">
          <ac:chgData name="Duane Miller" userId="086b8d4e5ca37aec" providerId="LiveId" clId="{C87EB2E3-8131-4937-A5B3-DBBB4202C8CC}" dt="2021-10-07T22:52:35.796" v="304" actId="9405"/>
          <ac:inkMkLst>
            <pc:docMk/>
            <pc:sldMk cId="4270368627" sldId="264"/>
            <ac:inkMk id="39" creationId="{6FA073BA-6703-432B-A6D7-3AF5C8E88B17}"/>
          </ac:inkMkLst>
        </pc:inkChg>
        <pc:inkChg chg="add">
          <ac:chgData name="Duane Miller" userId="086b8d4e5ca37aec" providerId="LiveId" clId="{C87EB2E3-8131-4937-A5B3-DBBB4202C8CC}" dt="2021-10-07T22:53:39.205" v="305" actId="9405"/>
          <ac:inkMkLst>
            <pc:docMk/>
            <pc:sldMk cId="4270368627" sldId="264"/>
            <ac:inkMk id="40" creationId="{021D51B3-2A85-495F-ACEA-71DDC0508555}"/>
          </ac:inkMkLst>
        </pc:inkChg>
        <pc:inkChg chg="add">
          <ac:chgData name="Duane Miller" userId="086b8d4e5ca37aec" providerId="LiveId" clId="{C87EB2E3-8131-4937-A5B3-DBBB4202C8CC}" dt="2021-10-07T22:53:41.711" v="306" actId="9405"/>
          <ac:inkMkLst>
            <pc:docMk/>
            <pc:sldMk cId="4270368627" sldId="264"/>
            <ac:inkMk id="41" creationId="{4AE3990B-F4D7-43A0-A9D5-6E8DDCFC2BE8}"/>
          </ac:inkMkLst>
        </pc:inkChg>
        <pc:inkChg chg="add">
          <ac:chgData name="Duane Miller" userId="086b8d4e5ca37aec" providerId="LiveId" clId="{C87EB2E3-8131-4937-A5B3-DBBB4202C8CC}" dt="2021-10-07T22:53:46.218" v="307" actId="9405"/>
          <ac:inkMkLst>
            <pc:docMk/>
            <pc:sldMk cId="4270368627" sldId="264"/>
            <ac:inkMk id="42" creationId="{16823078-99D2-46C7-9647-7DFA21748570}"/>
          </ac:inkMkLst>
        </pc:inkChg>
        <pc:inkChg chg="add">
          <ac:chgData name="Duane Miller" userId="086b8d4e5ca37aec" providerId="LiveId" clId="{C87EB2E3-8131-4937-A5B3-DBBB4202C8CC}" dt="2021-10-07T22:53:55.099" v="308" actId="9405"/>
          <ac:inkMkLst>
            <pc:docMk/>
            <pc:sldMk cId="4270368627" sldId="264"/>
            <ac:inkMk id="43" creationId="{D4A5725F-3DCF-4434-938A-AC8890344C0E}"/>
          </ac:inkMkLst>
        </pc:inkChg>
        <pc:inkChg chg="add">
          <ac:chgData name="Duane Miller" userId="086b8d4e5ca37aec" providerId="LiveId" clId="{C87EB2E3-8131-4937-A5B3-DBBB4202C8CC}" dt="2021-10-07T22:54:02.843" v="309" actId="9405"/>
          <ac:inkMkLst>
            <pc:docMk/>
            <pc:sldMk cId="4270368627" sldId="264"/>
            <ac:inkMk id="44" creationId="{B679AB8D-AA8E-49E8-80E4-4FD43ADB9524}"/>
          </ac:inkMkLst>
        </pc:inkChg>
        <pc:inkChg chg="add mod">
          <ac:chgData name="Duane Miller" userId="086b8d4e5ca37aec" providerId="LiveId" clId="{C87EB2E3-8131-4937-A5B3-DBBB4202C8CC}" dt="2021-10-07T23:14:31.800" v="389"/>
          <ac:inkMkLst>
            <pc:docMk/>
            <pc:sldMk cId="4270368627" sldId="264"/>
            <ac:inkMk id="45" creationId="{2E7B6BAF-A1CE-4553-851F-59BF780B4DE7}"/>
          </ac:inkMkLst>
        </pc:inkChg>
        <pc:inkChg chg="add mod">
          <ac:chgData name="Duane Miller" userId="086b8d4e5ca37aec" providerId="LiveId" clId="{C87EB2E3-8131-4937-A5B3-DBBB4202C8CC}" dt="2021-10-07T23:14:31.800" v="389"/>
          <ac:inkMkLst>
            <pc:docMk/>
            <pc:sldMk cId="4270368627" sldId="264"/>
            <ac:inkMk id="46" creationId="{1487BD49-06A8-48DC-9480-87E71EA0247A}"/>
          </ac:inkMkLst>
        </pc:inkChg>
        <pc:inkChg chg="add">
          <ac:chgData name="Duane Miller" userId="086b8d4e5ca37aec" providerId="LiveId" clId="{C87EB2E3-8131-4937-A5B3-DBBB4202C8CC}" dt="2021-10-07T22:54:26.200" v="313" actId="9405"/>
          <ac:inkMkLst>
            <pc:docMk/>
            <pc:sldMk cId="4270368627" sldId="264"/>
            <ac:inkMk id="48" creationId="{C1CEAC91-75D1-4763-BA70-A05F5F829121}"/>
          </ac:inkMkLst>
        </pc:inkChg>
        <pc:inkChg chg="add">
          <ac:chgData name="Duane Miller" userId="086b8d4e5ca37aec" providerId="LiveId" clId="{C87EB2E3-8131-4937-A5B3-DBBB4202C8CC}" dt="2021-10-07T23:01:06.998" v="314" actId="9405"/>
          <ac:inkMkLst>
            <pc:docMk/>
            <pc:sldMk cId="4270368627" sldId="264"/>
            <ac:inkMk id="49" creationId="{0F7D904A-65FE-4D99-9445-ADAA9F71278D}"/>
          </ac:inkMkLst>
        </pc:inkChg>
        <pc:inkChg chg="add mod">
          <ac:chgData name="Duane Miller" userId="086b8d4e5ca37aec" providerId="LiveId" clId="{C87EB2E3-8131-4937-A5B3-DBBB4202C8CC}" dt="2021-10-07T23:01:20.922" v="318"/>
          <ac:inkMkLst>
            <pc:docMk/>
            <pc:sldMk cId="4270368627" sldId="264"/>
            <ac:inkMk id="50" creationId="{57069849-0413-4DE2-824B-BA3D5A619663}"/>
          </ac:inkMkLst>
        </pc:inkChg>
        <pc:inkChg chg="add mod">
          <ac:chgData name="Duane Miller" userId="086b8d4e5ca37aec" providerId="LiveId" clId="{C87EB2E3-8131-4937-A5B3-DBBB4202C8CC}" dt="2021-10-07T23:01:20.922" v="318"/>
          <ac:inkMkLst>
            <pc:docMk/>
            <pc:sldMk cId="4270368627" sldId="264"/>
            <ac:inkMk id="51" creationId="{E23ADB61-FC5A-4815-BEE8-F405FB6159AE}"/>
          </ac:inkMkLst>
        </pc:inkChg>
        <pc:inkChg chg="add mod">
          <ac:chgData name="Duane Miller" userId="086b8d4e5ca37aec" providerId="LiveId" clId="{C87EB2E3-8131-4937-A5B3-DBBB4202C8CC}" dt="2021-10-07T23:01:20.922" v="318"/>
          <ac:inkMkLst>
            <pc:docMk/>
            <pc:sldMk cId="4270368627" sldId="264"/>
            <ac:inkMk id="52" creationId="{5D0A3485-9260-465D-9924-E2171AD92FD9}"/>
          </ac:inkMkLst>
        </pc:inkChg>
        <pc:inkChg chg="add">
          <ac:chgData name="Duane Miller" userId="086b8d4e5ca37aec" providerId="LiveId" clId="{C87EB2E3-8131-4937-A5B3-DBBB4202C8CC}" dt="2021-10-07T23:01:39.578" v="319" actId="9405"/>
          <ac:inkMkLst>
            <pc:docMk/>
            <pc:sldMk cId="4270368627" sldId="264"/>
            <ac:inkMk id="54" creationId="{99D41153-3E19-4C75-9E50-7B52B94369E3}"/>
          </ac:inkMkLst>
        </pc:inkChg>
        <pc:inkChg chg="add">
          <ac:chgData name="Duane Miller" userId="086b8d4e5ca37aec" providerId="LiveId" clId="{C87EB2E3-8131-4937-A5B3-DBBB4202C8CC}" dt="2021-10-07T23:01:49.418" v="320" actId="9405"/>
          <ac:inkMkLst>
            <pc:docMk/>
            <pc:sldMk cId="4270368627" sldId="264"/>
            <ac:inkMk id="55" creationId="{B83A7BAD-BAE7-4F34-96B6-CD9B1B77DB6D}"/>
          </ac:inkMkLst>
        </pc:inkChg>
        <pc:inkChg chg="add">
          <ac:chgData name="Duane Miller" userId="086b8d4e5ca37aec" providerId="LiveId" clId="{C87EB2E3-8131-4937-A5B3-DBBB4202C8CC}" dt="2021-10-07T23:01:58.384" v="321" actId="9405"/>
          <ac:inkMkLst>
            <pc:docMk/>
            <pc:sldMk cId="4270368627" sldId="264"/>
            <ac:inkMk id="56" creationId="{C5FF458A-ED10-4C51-B9D7-82DEBDB4191B}"/>
          </ac:inkMkLst>
        </pc:inkChg>
        <pc:inkChg chg="add mod">
          <ac:chgData name="Duane Miller" userId="086b8d4e5ca37aec" providerId="LiveId" clId="{C87EB2E3-8131-4937-A5B3-DBBB4202C8CC}" dt="2021-10-07T23:02:26.417" v="326"/>
          <ac:inkMkLst>
            <pc:docMk/>
            <pc:sldMk cId="4270368627" sldId="264"/>
            <ac:inkMk id="57" creationId="{D1D05FE9-7AA2-4C8B-A13A-855E05657020}"/>
          </ac:inkMkLst>
        </pc:inkChg>
        <pc:inkChg chg="add mod">
          <ac:chgData name="Duane Miller" userId="086b8d4e5ca37aec" providerId="LiveId" clId="{C87EB2E3-8131-4937-A5B3-DBBB4202C8CC}" dt="2021-10-07T23:02:26.417" v="326"/>
          <ac:inkMkLst>
            <pc:docMk/>
            <pc:sldMk cId="4270368627" sldId="264"/>
            <ac:inkMk id="58" creationId="{4BD935F1-8E9E-4CC2-A039-E90CB09707D8}"/>
          </ac:inkMkLst>
        </pc:inkChg>
        <pc:inkChg chg="add mod">
          <ac:chgData name="Duane Miller" userId="086b8d4e5ca37aec" providerId="LiveId" clId="{C87EB2E3-8131-4937-A5B3-DBBB4202C8CC}" dt="2021-10-07T23:02:26.417" v="326"/>
          <ac:inkMkLst>
            <pc:docMk/>
            <pc:sldMk cId="4270368627" sldId="264"/>
            <ac:inkMk id="60" creationId="{A0DD9D39-EB01-4DBC-B43A-C849065DCA1F}"/>
          </ac:inkMkLst>
        </pc:inkChg>
        <pc:inkChg chg="add">
          <ac:chgData name="Duane Miller" userId="086b8d4e5ca37aec" providerId="LiveId" clId="{C87EB2E3-8131-4937-A5B3-DBBB4202C8CC}" dt="2021-10-07T23:02:40.782" v="327" actId="9405"/>
          <ac:inkMkLst>
            <pc:docMk/>
            <pc:sldMk cId="4270368627" sldId="264"/>
            <ac:inkMk id="62" creationId="{E4BD1EE7-6CD9-40EF-8BF1-3CB35C5686E6}"/>
          </ac:inkMkLst>
        </pc:inkChg>
        <pc:inkChg chg="add">
          <ac:chgData name="Duane Miller" userId="086b8d4e5ca37aec" providerId="LiveId" clId="{C87EB2E3-8131-4937-A5B3-DBBB4202C8CC}" dt="2021-10-07T23:02:51.566" v="328" actId="9405"/>
          <ac:inkMkLst>
            <pc:docMk/>
            <pc:sldMk cId="4270368627" sldId="264"/>
            <ac:inkMk id="63" creationId="{18096F43-1548-40BB-85DA-578A196F537B}"/>
          </ac:inkMkLst>
        </pc:inkChg>
        <pc:inkChg chg="add">
          <ac:chgData name="Duane Miller" userId="086b8d4e5ca37aec" providerId="LiveId" clId="{C87EB2E3-8131-4937-A5B3-DBBB4202C8CC}" dt="2021-10-07T23:03:00.859" v="329" actId="9405"/>
          <ac:inkMkLst>
            <pc:docMk/>
            <pc:sldMk cId="4270368627" sldId="264"/>
            <ac:inkMk id="64" creationId="{9AF145EA-04B3-4C72-B4A2-B50379B31942}"/>
          </ac:inkMkLst>
        </pc:inkChg>
        <pc:inkChg chg="add mod">
          <ac:chgData name="Duane Miller" userId="086b8d4e5ca37aec" providerId="LiveId" clId="{C87EB2E3-8131-4937-A5B3-DBBB4202C8CC}" dt="2021-10-07T23:03:12.836" v="332"/>
          <ac:inkMkLst>
            <pc:docMk/>
            <pc:sldMk cId="4270368627" sldId="264"/>
            <ac:inkMk id="65" creationId="{41246D3A-B1F7-4FCA-921B-280E0273BF5B}"/>
          </ac:inkMkLst>
        </pc:inkChg>
        <pc:inkChg chg="add mod">
          <ac:chgData name="Duane Miller" userId="086b8d4e5ca37aec" providerId="LiveId" clId="{C87EB2E3-8131-4937-A5B3-DBBB4202C8CC}" dt="2021-10-07T23:03:12.836" v="332"/>
          <ac:inkMkLst>
            <pc:docMk/>
            <pc:sldMk cId="4270368627" sldId="264"/>
            <ac:inkMk id="66" creationId="{8101023C-81D2-47FA-8AAA-27E0E1986E8F}"/>
          </ac:inkMkLst>
        </pc:inkChg>
        <pc:inkChg chg="add">
          <ac:chgData name="Duane Miller" userId="086b8d4e5ca37aec" providerId="LiveId" clId="{C87EB2E3-8131-4937-A5B3-DBBB4202C8CC}" dt="2021-10-07T23:03:26.680" v="333" actId="9405"/>
          <ac:inkMkLst>
            <pc:docMk/>
            <pc:sldMk cId="4270368627" sldId="264"/>
            <ac:inkMk id="68" creationId="{31454501-4038-40AF-AE6D-BDD0C4BB712C}"/>
          </ac:inkMkLst>
        </pc:inkChg>
        <pc:inkChg chg="add">
          <ac:chgData name="Duane Miller" userId="086b8d4e5ca37aec" providerId="LiveId" clId="{C87EB2E3-8131-4937-A5B3-DBBB4202C8CC}" dt="2021-10-07T23:03:37.019" v="334" actId="9405"/>
          <ac:inkMkLst>
            <pc:docMk/>
            <pc:sldMk cId="4270368627" sldId="264"/>
            <ac:inkMk id="69" creationId="{4C726F21-934A-418E-BD93-70D5D9CB6266}"/>
          </ac:inkMkLst>
        </pc:inkChg>
        <pc:inkChg chg="add">
          <ac:chgData name="Duane Miller" userId="086b8d4e5ca37aec" providerId="LiveId" clId="{C87EB2E3-8131-4937-A5B3-DBBB4202C8CC}" dt="2021-10-07T23:03:42.332" v="335" actId="9405"/>
          <ac:inkMkLst>
            <pc:docMk/>
            <pc:sldMk cId="4270368627" sldId="264"/>
            <ac:inkMk id="70" creationId="{2D4017CD-8DE3-45D0-A1D5-5042FAB5D27B}"/>
          </ac:inkMkLst>
        </pc:inkChg>
        <pc:inkChg chg="add mod">
          <ac:chgData name="Duane Miller" userId="086b8d4e5ca37aec" providerId="LiveId" clId="{C87EB2E3-8131-4937-A5B3-DBBB4202C8CC}" dt="2021-10-07T23:04:02.011" v="341"/>
          <ac:inkMkLst>
            <pc:docMk/>
            <pc:sldMk cId="4270368627" sldId="264"/>
            <ac:inkMk id="71" creationId="{6448D09A-5741-475C-B0FC-8DBE4730A26F}"/>
          </ac:inkMkLst>
        </pc:inkChg>
        <pc:inkChg chg="add mod">
          <ac:chgData name="Duane Miller" userId="086b8d4e5ca37aec" providerId="LiveId" clId="{C87EB2E3-8131-4937-A5B3-DBBB4202C8CC}" dt="2021-10-07T23:04:02.011" v="341"/>
          <ac:inkMkLst>
            <pc:docMk/>
            <pc:sldMk cId="4270368627" sldId="264"/>
            <ac:inkMk id="72" creationId="{D4C4724D-8869-47FF-B7E7-C12326F688FB}"/>
          </ac:inkMkLst>
        </pc:inkChg>
        <pc:inkChg chg="add mod">
          <ac:chgData name="Duane Miller" userId="086b8d4e5ca37aec" providerId="LiveId" clId="{C87EB2E3-8131-4937-A5B3-DBBB4202C8CC}" dt="2021-10-07T23:04:02.011" v="341"/>
          <ac:inkMkLst>
            <pc:docMk/>
            <pc:sldMk cId="4270368627" sldId="264"/>
            <ac:inkMk id="73" creationId="{47DCCDDE-70EA-45B1-B98D-A69A0CBAE820}"/>
          </ac:inkMkLst>
        </pc:inkChg>
        <pc:inkChg chg="add mod">
          <ac:chgData name="Duane Miller" userId="086b8d4e5ca37aec" providerId="LiveId" clId="{C87EB2E3-8131-4937-A5B3-DBBB4202C8CC}" dt="2021-10-07T23:04:02.011" v="341"/>
          <ac:inkMkLst>
            <pc:docMk/>
            <pc:sldMk cId="4270368627" sldId="264"/>
            <ac:inkMk id="75" creationId="{9DDC7081-48AB-456C-AEBE-5161F4E84B0E}"/>
          </ac:inkMkLst>
        </pc:inkChg>
        <pc:inkChg chg="add mod">
          <ac:chgData name="Duane Miller" userId="086b8d4e5ca37aec" providerId="LiveId" clId="{C87EB2E3-8131-4937-A5B3-DBBB4202C8CC}" dt="2021-10-07T23:04:15.056" v="344"/>
          <ac:inkMkLst>
            <pc:docMk/>
            <pc:sldMk cId="4270368627" sldId="264"/>
            <ac:inkMk id="77" creationId="{AED016DE-1100-4403-98D5-91095E661FC9}"/>
          </ac:inkMkLst>
        </pc:inkChg>
        <pc:inkChg chg="add mod">
          <ac:chgData name="Duane Miller" userId="086b8d4e5ca37aec" providerId="LiveId" clId="{C87EB2E3-8131-4937-A5B3-DBBB4202C8CC}" dt="2021-10-07T23:04:15.056" v="344"/>
          <ac:inkMkLst>
            <pc:docMk/>
            <pc:sldMk cId="4270368627" sldId="264"/>
            <ac:inkMk id="78" creationId="{EE2CC066-08FA-4F8E-B423-8685340A871F}"/>
          </ac:inkMkLst>
        </pc:inkChg>
        <pc:inkChg chg="add">
          <ac:chgData name="Duane Miller" userId="086b8d4e5ca37aec" providerId="LiveId" clId="{C87EB2E3-8131-4937-A5B3-DBBB4202C8CC}" dt="2021-10-07T23:04:21.687" v="345" actId="9405"/>
          <ac:inkMkLst>
            <pc:docMk/>
            <pc:sldMk cId="4270368627" sldId="264"/>
            <ac:inkMk id="80" creationId="{1290EACF-F922-49E1-9C41-C8AD90400364}"/>
          </ac:inkMkLst>
        </pc:inkChg>
        <pc:inkChg chg="add">
          <ac:chgData name="Duane Miller" userId="086b8d4e5ca37aec" providerId="LiveId" clId="{C87EB2E3-8131-4937-A5B3-DBBB4202C8CC}" dt="2021-10-07T23:04:54.424" v="346" actId="9405"/>
          <ac:inkMkLst>
            <pc:docMk/>
            <pc:sldMk cId="4270368627" sldId="264"/>
            <ac:inkMk id="81" creationId="{B6985729-2046-4E1A-9B83-5A1F9FEC63F1}"/>
          </ac:inkMkLst>
        </pc:inkChg>
        <pc:inkChg chg="add">
          <ac:chgData name="Duane Miller" userId="086b8d4e5ca37aec" providerId="LiveId" clId="{C87EB2E3-8131-4937-A5B3-DBBB4202C8CC}" dt="2021-10-07T23:05:01.697" v="347" actId="9405"/>
          <ac:inkMkLst>
            <pc:docMk/>
            <pc:sldMk cId="4270368627" sldId="264"/>
            <ac:inkMk id="82" creationId="{CECE0458-67A7-4470-AC88-567A711E9881}"/>
          </ac:inkMkLst>
        </pc:inkChg>
        <pc:inkChg chg="add">
          <ac:chgData name="Duane Miller" userId="086b8d4e5ca37aec" providerId="LiveId" clId="{C87EB2E3-8131-4937-A5B3-DBBB4202C8CC}" dt="2021-10-07T23:05:06.603" v="348" actId="9405"/>
          <ac:inkMkLst>
            <pc:docMk/>
            <pc:sldMk cId="4270368627" sldId="264"/>
            <ac:inkMk id="83" creationId="{AB1C58FA-98BB-437E-8656-5099539594D3}"/>
          </ac:inkMkLst>
        </pc:inkChg>
        <pc:inkChg chg="add">
          <ac:chgData name="Duane Miller" userId="086b8d4e5ca37aec" providerId="LiveId" clId="{C87EB2E3-8131-4937-A5B3-DBBB4202C8CC}" dt="2021-10-07T23:05:16.123" v="349" actId="9405"/>
          <ac:inkMkLst>
            <pc:docMk/>
            <pc:sldMk cId="4270368627" sldId="264"/>
            <ac:inkMk id="84" creationId="{9913C970-2D23-46F5-BF51-5DE6F3325BDE}"/>
          </ac:inkMkLst>
        </pc:inkChg>
        <pc:inkChg chg="add">
          <ac:chgData name="Duane Miller" userId="086b8d4e5ca37aec" providerId="LiveId" clId="{C87EB2E3-8131-4937-A5B3-DBBB4202C8CC}" dt="2021-10-07T23:05:20.618" v="350" actId="9405"/>
          <ac:inkMkLst>
            <pc:docMk/>
            <pc:sldMk cId="4270368627" sldId="264"/>
            <ac:inkMk id="85" creationId="{1736DB4A-FA98-47A6-B027-83DAC0DF16CC}"/>
          </ac:inkMkLst>
        </pc:inkChg>
        <pc:inkChg chg="add">
          <ac:chgData name="Duane Miller" userId="086b8d4e5ca37aec" providerId="LiveId" clId="{C87EB2E3-8131-4937-A5B3-DBBB4202C8CC}" dt="2021-10-07T23:05:23.766" v="351" actId="9405"/>
          <ac:inkMkLst>
            <pc:docMk/>
            <pc:sldMk cId="4270368627" sldId="264"/>
            <ac:inkMk id="86" creationId="{DE5F1B0C-A40D-4AFD-BE5E-64C6DB948355}"/>
          </ac:inkMkLst>
        </pc:inkChg>
        <pc:inkChg chg="add">
          <ac:chgData name="Duane Miller" userId="086b8d4e5ca37aec" providerId="LiveId" clId="{C87EB2E3-8131-4937-A5B3-DBBB4202C8CC}" dt="2021-10-07T23:05:34.250" v="352" actId="9405"/>
          <ac:inkMkLst>
            <pc:docMk/>
            <pc:sldMk cId="4270368627" sldId="264"/>
            <ac:inkMk id="87" creationId="{C6EB3914-889A-4790-BA86-0867DF207AF0}"/>
          </ac:inkMkLst>
        </pc:inkChg>
        <pc:inkChg chg="add">
          <ac:chgData name="Duane Miller" userId="086b8d4e5ca37aec" providerId="LiveId" clId="{C87EB2E3-8131-4937-A5B3-DBBB4202C8CC}" dt="2021-10-07T23:05:44.977" v="353" actId="9405"/>
          <ac:inkMkLst>
            <pc:docMk/>
            <pc:sldMk cId="4270368627" sldId="264"/>
            <ac:inkMk id="88" creationId="{8ECD30B3-1A32-409D-B6EB-D7064558FE9D}"/>
          </ac:inkMkLst>
        </pc:inkChg>
        <pc:inkChg chg="add">
          <ac:chgData name="Duane Miller" userId="086b8d4e5ca37aec" providerId="LiveId" clId="{C87EB2E3-8131-4937-A5B3-DBBB4202C8CC}" dt="2021-10-07T23:05:48.521" v="354" actId="9405"/>
          <ac:inkMkLst>
            <pc:docMk/>
            <pc:sldMk cId="4270368627" sldId="264"/>
            <ac:inkMk id="89" creationId="{D634A2C6-8946-46A7-A23F-F9B8692B4F65}"/>
          </ac:inkMkLst>
        </pc:inkChg>
        <pc:inkChg chg="add">
          <ac:chgData name="Duane Miller" userId="086b8d4e5ca37aec" providerId="LiveId" clId="{C87EB2E3-8131-4937-A5B3-DBBB4202C8CC}" dt="2021-10-07T23:06:11.728" v="355" actId="9405"/>
          <ac:inkMkLst>
            <pc:docMk/>
            <pc:sldMk cId="4270368627" sldId="264"/>
            <ac:inkMk id="90" creationId="{47EA7627-C6D4-428B-9AEA-D2FF18463CED}"/>
          </ac:inkMkLst>
        </pc:inkChg>
        <pc:inkChg chg="add">
          <ac:chgData name="Duane Miller" userId="086b8d4e5ca37aec" providerId="LiveId" clId="{C87EB2E3-8131-4937-A5B3-DBBB4202C8CC}" dt="2021-10-07T23:06:25.903" v="356" actId="9405"/>
          <ac:inkMkLst>
            <pc:docMk/>
            <pc:sldMk cId="4270368627" sldId="264"/>
            <ac:inkMk id="91" creationId="{7FBBD0F7-C295-46C6-9A30-469B3E1596BD}"/>
          </ac:inkMkLst>
        </pc:inkChg>
        <pc:inkChg chg="add">
          <ac:chgData name="Duane Miller" userId="086b8d4e5ca37aec" providerId="LiveId" clId="{C87EB2E3-8131-4937-A5B3-DBBB4202C8CC}" dt="2021-10-07T23:06:33.792" v="357" actId="9405"/>
          <ac:inkMkLst>
            <pc:docMk/>
            <pc:sldMk cId="4270368627" sldId="264"/>
            <ac:inkMk id="92" creationId="{F7E032AE-A6D2-444C-B5DA-3745C7249477}"/>
          </ac:inkMkLst>
        </pc:inkChg>
        <pc:inkChg chg="add">
          <ac:chgData name="Duane Miller" userId="086b8d4e5ca37aec" providerId="LiveId" clId="{C87EB2E3-8131-4937-A5B3-DBBB4202C8CC}" dt="2021-10-07T23:06:37.271" v="358" actId="9405"/>
          <ac:inkMkLst>
            <pc:docMk/>
            <pc:sldMk cId="4270368627" sldId="264"/>
            <ac:inkMk id="93" creationId="{AA7BFF30-5D69-4B54-949D-67E5F83A6AE8}"/>
          </ac:inkMkLst>
        </pc:inkChg>
        <pc:inkChg chg="add mod">
          <ac:chgData name="Duane Miller" userId="086b8d4e5ca37aec" providerId="LiveId" clId="{C87EB2E3-8131-4937-A5B3-DBBB4202C8CC}" dt="2021-10-07T23:06:56.118" v="362"/>
          <ac:inkMkLst>
            <pc:docMk/>
            <pc:sldMk cId="4270368627" sldId="264"/>
            <ac:inkMk id="94" creationId="{E038A1C4-7FF7-4633-900C-17CCAA87E2D0}"/>
          </ac:inkMkLst>
        </pc:inkChg>
        <pc:inkChg chg="add mod">
          <ac:chgData name="Duane Miller" userId="086b8d4e5ca37aec" providerId="LiveId" clId="{C87EB2E3-8131-4937-A5B3-DBBB4202C8CC}" dt="2021-10-07T23:06:56.118" v="362"/>
          <ac:inkMkLst>
            <pc:docMk/>
            <pc:sldMk cId="4270368627" sldId="264"/>
            <ac:inkMk id="96" creationId="{5A61AAFB-83FD-4B01-8A6C-180CB00DA61C}"/>
          </ac:inkMkLst>
        </pc:inkChg>
        <pc:inkChg chg="add">
          <ac:chgData name="Duane Miller" userId="086b8d4e5ca37aec" providerId="LiveId" clId="{C87EB2E3-8131-4937-A5B3-DBBB4202C8CC}" dt="2021-10-07T23:07:02.626" v="363" actId="9405"/>
          <ac:inkMkLst>
            <pc:docMk/>
            <pc:sldMk cId="4270368627" sldId="264"/>
            <ac:inkMk id="98" creationId="{ED812D2D-8A20-4C4C-8F6F-0E5C8250F168}"/>
          </ac:inkMkLst>
        </pc:inkChg>
        <pc:inkChg chg="add">
          <ac:chgData name="Duane Miller" userId="086b8d4e5ca37aec" providerId="LiveId" clId="{C87EB2E3-8131-4937-A5B3-DBBB4202C8CC}" dt="2021-10-07T23:07:12.863" v="364" actId="9405"/>
          <ac:inkMkLst>
            <pc:docMk/>
            <pc:sldMk cId="4270368627" sldId="264"/>
            <ac:inkMk id="99" creationId="{4F5CDD62-2E09-45E7-B4E8-0CA028CC3743}"/>
          </ac:inkMkLst>
        </pc:inkChg>
        <pc:inkChg chg="add">
          <ac:chgData name="Duane Miller" userId="086b8d4e5ca37aec" providerId="LiveId" clId="{C87EB2E3-8131-4937-A5B3-DBBB4202C8CC}" dt="2021-10-07T23:07:26.226" v="365" actId="9405"/>
          <ac:inkMkLst>
            <pc:docMk/>
            <pc:sldMk cId="4270368627" sldId="264"/>
            <ac:inkMk id="100" creationId="{A6A409A8-BDE5-45F3-B8EE-453A70EB6524}"/>
          </ac:inkMkLst>
        </pc:inkChg>
        <pc:inkChg chg="add mod">
          <ac:chgData name="Duane Miller" userId="086b8d4e5ca37aec" providerId="LiveId" clId="{C87EB2E3-8131-4937-A5B3-DBBB4202C8CC}" dt="2021-10-07T23:07:32.078" v="370"/>
          <ac:inkMkLst>
            <pc:docMk/>
            <pc:sldMk cId="4270368627" sldId="264"/>
            <ac:inkMk id="101" creationId="{F546824D-3D59-4DF6-BE5B-752A4CC2D5ED}"/>
          </ac:inkMkLst>
        </pc:inkChg>
        <pc:inkChg chg="add mod">
          <ac:chgData name="Duane Miller" userId="086b8d4e5ca37aec" providerId="LiveId" clId="{C87EB2E3-8131-4937-A5B3-DBBB4202C8CC}" dt="2021-10-07T23:07:32.078" v="370"/>
          <ac:inkMkLst>
            <pc:docMk/>
            <pc:sldMk cId="4270368627" sldId="264"/>
            <ac:inkMk id="102" creationId="{6F22A1D4-8050-4CDC-9050-21B20CF927D5}"/>
          </ac:inkMkLst>
        </pc:inkChg>
        <pc:inkChg chg="add mod">
          <ac:chgData name="Duane Miller" userId="086b8d4e5ca37aec" providerId="LiveId" clId="{C87EB2E3-8131-4937-A5B3-DBBB4202C8CC}" dt="2021-10-07T23:07:32.078" v="370"/>
          <ac:inkMkLst>
            <pc:docMk/>
            <pc:sldMk cId="4270368627" sldId="264"/>
            <ac:inkMk id="104" creationId="{93F9FEAA-0F63-439D-9B04-E7FE2A36A3C4}"/>
          </ac:inkMkLst>
        </pc:inkChg>
        <pc:inkChg chg="add">
          <ac:chgData name="Duane Miller" userId="086b8d4e5ca37aec" providerId="LiveId" clId="{C87EB2E3-8131-4937-A5B3-DBBB4202C8CC}" dt="2021-10-07T23:08:28.966" v="371" actId="9405"/>
          <ac:inkMkLst>
            <pc:docMk/>
            <pc:sldMk cId="4270368627" sldId="264"/>
            <ac:inkMk id="106" creationId="{8551B1ED-82C8-4B6B-BB33-D6539DDA76BA}"/>
          </ac:inkMkLst>
        </pc:inkChg>
        <pc:inkChg chg="add mod">
          <ac:chgData name="Duane Miller" userId="086b8d4e5ca37aec" providerId="LiveId" clId="{C87EB2E3-8131-4937-A5B3-DBBB4202C8CC}" dt="2021-10-07T23:14:31.800" v="389"/>
          <ac:inkMkLst>
            <pc:docMk/>
            <pc:sldMk cId="4270368627" sldId="264"/>
            <ac:inkMk id="107" creationId="{82BAF2E5-255E-4FAE-A6CD-381B6197F5E8}"/>
          </ac:inkMkLst>
        </pc:inkChg>
        <pc:inkChg chg="add mod">
          <ac:chgData name="Duane Miller" userId="086b8d4e5ca37aec" providerId="LiveId" clId="{C87EB2E3-8131-4937-A5B3-DBBB4202C8CC}" dt="2021-10-07T23:14:31.800" v="389"/>
          <ac:inkMkLst>
            <pc:docMk/>
            <pc:sldMk cId="4270368627" sldId="264"/>
            <ac:inkMk id="108" creationId="{11DF52A7-AA39-4300-BF27-5F8EC0B8FBB2}"/>
          </ac:inkMkLst>
        </pc:inkChg>
        <pc:inkChg chg="add mod">
          <ac:chgData name="Duane Miller" userId="086b8d4e5ca37aec" providerId="LiveId" clId="{C87EB2E3-8131-4937-A5B3-DBBB4202C8CC}" dt="2021-10-07T23:14:31.800" v="389"/>
          <ac:inkMkLst>
            <pc:docMk/>
            <pc:sldMk cId="4270368627" sldId="264"/>
            <ac:inkMk id="110" creationId="{F298D851-C483-4E89-9F98-3061906F6B5A}"/>
          </ac:inkMkLst>
        </pc:inkChg>
        <pc:inkChg chg="add mod">
          <ac:chgData name="Duane Miller" userId="086b8d4e5ca37aec" providerId="LiveId" clId="{C87EB2E3-8131-4937-A5B3-DBBB4202C8CC}" dt="2021-10-07T23:14:31.800" v="389"/>
          <ac:inkMkLst>
            <pc:docMk/>
            <pc:sldMk cId="4270368627" sldId="264"/>
            <ac:inkMk id="112" creationId="{D6F4DC78-6489-457D-BA7D-8D57481C16B8}"/>
          </ac:inkMkLst>
        </pc:inkChg>
        <pc:inkChg chg="add">
          <ac:chgData name="Duane Miller" userId="086b8d4e5ca37aec" providerId="LiveId" clId="{C87EB2E3-8131-4937-A5B3-DBBB4202C8CC}" dt="2021-10-07T23:14:40.787" v="390" actId="9405"/>
          <ac:inkMkLst>
            <pc:docMk/>
            <pc:sldMk cId="4270368627" sldId="264"/>
            <ac:inkMk id="114" creationId="{06C21511-DDCE-47F6-8CA0-B559026DCDFF}"/>
          </ac:inkMkLst>
        </pc:inkChg>
        <pc:inkChg chg="add">
          <ac:chgData name="Duane Miller" userId="086b8d4e5ca37aec" providerId="LiveId" clId="{C87EB2E3-8131-4937-A5B3-DBBB4202C8CC}" dt="2021-10-07T23:14:44.925" v="391" actId="9405"/>
          <ac:inkMkLst>
            <pc:docMk/>
            <pc:sldMk cId="4270368627" sldId="264"/>
            <ac:inkMk id="115" creationId="{8AB5FE29-0A0E-4BC0-B5E8-2EF6970141AE}"/>
          </ac:inkMkLst>
        </pc:inkChg>
        <pc:inkChg chg="add">
          <ac:chgData name="Duane Miller" userId="086b8d4e5ca37aec" providerId="LiveId" clId="{C87EB2E3-8131-4937-A5B3-DBBB4202C8CC}" dt="2021-10-07T23:16:45.250" v="392" actId="9405"/>
          <ac:inkMkLst>
            <pc:docMk/>
            <pc:sldMk cId="4270368627" sldId="264"/>
            <ac:inkMk id="116" creationId="{CA0FDDC8-D6BF-48AA-BE5E-93960973311F}"/>
          </ac:inkMkLst>
        </pc:inkChg>
        <pc:inkChg chg="add">
          <ac:chgData name="Duane Miller" userId="086b8d4e5ca37aec" providerId="LiveId" clId="{C87EB2E3-8131-4937-A5B3-DBBB4202C8CC}" dt="2021-10-07T23:16:48.424" v="393" actId="9405"/>
          <ac:inkMkLst>
            <pc:docMk/>
            <pc:sldMk cId="4270368627" sldId="264"/>
            <ac:inkMk id="117" creationId="{DDE3940E-F808-4F7B-9611-47F996171ABA}"/>
          </ac:inkMkLst>
        </pc:inkChg>
        <pc:inkChg chg="add">
          <ac:chgData name="Duane Miller" userId="086b8d4e5ca37aec" providerId="LiveId" clId="{C87EB2E3-8131-4937-A5B3-DBBB4202C8CC}" dt="2021-10-07T23:17:11.929" v="394" actId="9405"/>
          <ac:inkMkLst>
            <pc:docMk/>
            <pc:sldMk cId="4270368627" sldId="264"/>
            <ac:inkMk id="118" creationId="{A3FBE634-CBB7-47C4-8001-C69D65F8760C}"/>
          </ac:inkMkLst>
        </pc:inkChg>
        <pc:inkChg chg="add">
          <ac:chgData name="Duane Miller" userId="086b8d4e5ca37aec" providerId="LiveId" clId="{C87EB2E3-8131-4937-A5B3-DBBB4202C8CC}" dt="2021-10-07T23:17:22.046" v="395" actId="9405"/>
          <ac:inkMkLst>
            <pc:docMk/>
            <pc:sldMk cId="4270368627" sldId="264"/>
            <ac:inkMk id="119" creationId="{A8EFB66C-970A-4D75-9324-1286212898AD}"/>
          </ac:inkMkLst>
        </pc:inkChg>
        <pc:inkChg chg="add">
          <ac:chgData name="Duane Miller" userId="086b8d4e5ca37aec" providerId="LiveId" clId="{C87EB2E3-8131-4937-A5B3-DBBB4202C8CC}" dt="2021-10-07T23:19:47.105" v="396" actId="9405"/>
          <ac:inkMkLst>
            <pc:docMk/>
            <pc:sldMk cId="4270368627" sldId="264"/>
            <ac:inkMk id="120" creationId="{1A3F8D64-FC9A-452A-94F1-73CB1E6EE023}"/>
          </ac:inkMkLst>
        </pc:inkChg>
        <pc:inkChg chg="add">
          <ac:chgData name="Duane Miller" userId="086b8d4e5ca37aec" providerId="LiveId" clId="{C87EB2E3-8131-4937-A5B3-DBBB4202C8CC}" dt="2021-10-07T23:19:56.826" v="397" actId="9405"/>
          <ac:inkMkLst>
            <pc:docMk/>
            <pc:sldMk cId="4270368627" sldId="264"/>
            <ac:inkMk id="121" creationId="{5385C954-25B6-4E72-B80E-0CE15FBB2488}"/>
          </ac:inkMkLst>
        </pc:inkChg>
        <pc:inkChg chg="add">
          <ac:chgData name="Duane Miller" userId="086b8d4e5ca37aec" providerId="LiveId" clId="{C87EB2E3-8131-4937-A5B3-DBBB4202C8CC}" dt="2021-10-07T23:20:07.902" v="398" actId="9405"/>
          <ac:inkMkLst>
            <pc:docMk/>
            <pc:sldMk cId="4270368627" sldId="264"/>
            <ac:inkMk id="122" creationId="{62E9D4C7-B021-46DA-8092-5B13D7CF456B}"/>
          </ac:inkMkLst>
        </pc:inkChg>
        <pc:inkChg chg="add">
          <ac:chgData name="Duane Miller" userId="086b8d4e5ca37aec" providerId="LiveId" clId="{C87EB2E3-8131-4937-A5B3-DBBB4202C8CC}" dt="2021-10-07T23:20:12.095" v="399" actId="9405"/>
          <ac:inkMkLst>
            <pc:docMk/>
            <pc:sldMk cId="4270368627" sldId="264"/>
            <ac:inkMk id="123" creationId="{74B77775-B4E1-4AD0-98C1-EA7F8601FA02}"/>
          </ac:inkMkLst>
        </pc:inkChg>
        <pc:inkChg chg="add">
          <ac:chgData name="Duane Miller" userId="086b8d4e5ca37aec" providerId="LiveId" clId="{C87EB2E3-8131-4937-A5B3-DBBB4202C8CC}" dt="2021-10-07T23:20:22.504" v="400" actId="9405"/>
          <ac:inkMkLst>
            <pc:docMk/>
            <pc:sldMk cId="4270368627" sldId="264"/>
            <ac:inkMk id="124" creationId="{CE242294-5D5D-450B-8ADE-416EC26FA37E}"/>
          </ac:inkMkLst>
        </pc:inkChg>
        <pc:inkChg chg="add">
          <ac:chgData name="Duane Miller" userId="086b8d4e5ca37aec" providerId="LiveId" clId="{C87EB2E3-8131-4937-A5B3-DBBB4202C8CC}" dt="2021-10-07T23:20:59.603" v="401" actId="9405"/>
          <ac:inkMkLst>
            <pc:docMk/>
            <pc:sldMk cId="4270368627" sldId="264"/>
            <ac:inkMk id="125" creationId="{87845BFF-8862-4B46-B8D1-1D985E4289FC}"/>
          </ac:inkMkLst>
        </pc:inkChg>
        <pc:inkChg chg="add mod">
          <ac:chgData name="Duane Miller" userId="086b8d4e5ca37aec" providerId="LiveId" clId="{C87EB2E3-8131-4937-A5B3-DBBB4202C8CC}" dt="2021-10-07T23:21:20.772" v="406"/>
          <ac:inkMkLst>
            <pc:docMk/>
            <pc:sldMk cId="4270368627" sldId="264"/>
            <ac:inkMk id="126" creationId="{EF709F59-E79B-4E5F-A5CA-4BBE17C970F8}"/>
          </ac:inkMkLst>
        </pc:inkChg>
        <pc:inkChg chg="add mod">
          <ac:chgData name="Duane Miller" userId="086b8d4e5ca37aec" providerId="LiveId" clId="{C87EB2E3-8131-4937-A5B3-DBBB4202C8CC}" dt="2021-10-07T23:21:20.772" v="406"/>
          <ac:inkMkLst>
            <pc:docMk/>
            <pc:sldMk cId="4270368627" sldId="264"/>
            <ac:inkMk id="127" creationId="{93B104C7-0044-46A2-A03C-74E53F24EE6A}"/>
          </ac:inkMkLst>
        </pc:inkChg>
        <pc:inkChg chg="add mod">
          <ac:chgData name="Duane Miller" userId="086b8d4e5ca37aec" providerId="LiveId" clId="{C87EB2E3-8131-4937-A5B3-DBBB4202C8CC}" dt="2021-10-07T23:21:20.772" v="406"/>
          <ac:inkMkLst>
            <pc:docMk/>
            <pc:sldMk cId="4270368627" sldId="264"/>
            <ac:inkMk id="129" creationId="{6580E720-129C-4CEE-A60B-13C6EAD0FC86}"/>
          </ac:inkMkLst>
        </pc:inkChg>
        <pc:inkChg chg="add">
          <ac:chgData name="Duane Miller" userId="086b8d4e5ca37aec" providerId="LiveId" clId="{C87EB2E3-8131-4937-A5B3-DBBB4202C8CC}" dt="2021-10-07T23:21:21.405" v="407" actId="9405"/>
          <ac:inkMkLst>
            <pc:docMk/>
            <pc:sldMk cId="4270368627" sldId="264"/>
            <ac:inkMk id="131" creationId="{67CFFCC5-C4BF-40A1-9103-F68E60F065CB}"/>
          </ac:inkMkLst>
        </pc:inkChg>
        <pc:inkChg chg="add">
          <ac:chgData name="Duane Miller" userId="086b8d4e5ca37aec" providerId="LiveId" clId="{C87EB2E3-8131-4937-A5B3-DBBB4202C8CC}" dt="2021-10-07T23:29:43.784" v="417" actId="9405"/>
          <ac:inkMkLst>
            <pc:docMk/>
            <pc:sldMk cId="4270368627" sldId="264"/>
            <ac:inkMk id="132" creationId="{0028D5B8-0915-439A-B2F0-4319A4251866}"/>
          </ac:inkMkLst>
        </pc:inkChg>
        <pc:inkChg chg="add">
          <ac:chgData name="Duane Miller" userId="086b8d4e5ca37aec" providerId="LiveId" clId="{C87EB2E3-8131-4937-A5B3-DBBB4202C8CC}" dt="2021-10-07T23:42:27.218" v="436" actId="9405"/>
          <ac:inkMkLst>
            <pc:docMk/>
            <pc:sldMk cId="4270368627" sldId="264"/>
            <ac:inkMk id="133" creationId="{30A056EB-819D-4B22-8670-8B6A2BB45E32}"/>
          </ac:inkMkLst>
        </pc:inkChg>
        <pc:inkChg chg="add">
          <ac:chgData name="Duane Miller" userId="086b8d4e5ca37aec" providerId="LiveId" clId="{C87EB2E3-8131-4937-A5B3-DBBB4202C8CC}" dt="2021-10-07T23:47:14.154" v="441" actId="9405"/>
          <ac:inkMkLst>
            <pc:docMk/>
            <pc:sldMk cId="4270368627" sldId="264"/>
            <ac:inkMk id="134" creationId="{125736FB-33C9-47D3-A7A7-14E48B2217D1}"/>
          </ac:inkMkLst>
        </pc:inkChg>
        <pc:inkChg chg="add">
          <ac:chgData name="Duane Miller" userId="086b8d4e5ca37aec" providerId="LiveId" clId="{C87EB2E3-8131-4937-A5B3-DBBB4202C8CC}" dt="2021-10-07T23:47:18.438" v="442" actId="9405"/>
          <ac:inkMkLst>
            <pc:docMk/>
            <pc:sldMk cId="4270368627" sldId="264"/>
            <ac:inkMk id="135" creationId="{DBB56ACC-18F9-4CB0-A739-D16386D6F2E0}"/>
          </ac:inkMkLst>
        </pc:inkChg>
      </pc:sldChg>
      <pc:sldChg chg="addSp delSp modSp add mod modNotesTx">
        <pc:chgData name="Duane Miller" userId="086b8d4e5ca37aec" providerId="LiveId" clId="{C87EB2E3-8131-4937-A5B3-DBBB4202C8CC}" dt="2021-12-07T20:59:13.182" v="467" actId="6549"/>
        <pc:sldMkLst>
          <pc:docMk/>
          <pc:sldMk cId="1197288956" sldId="265"/>
        </pc:sldMkLst>
        <pc:spChg chg="mod">
          <ac:chgData name="Duane Miller" userId="086b8d4e5ca37aec" providerId="LiveId" clId="{C87EB2E3-8131-4937-A5B3-DBBB4202C8CC}" dt="2021-10-07T20:10:15.246" v="228" actId="120"/>
          <ac:spMkLst>
            <pc:docMk/>
            <pc:sldMk cId="1197288956" sldId="265"/>
            <ac:spMk id="3" creationId="{D3EFC0C3-FD39-449B-AD90-C042901F23F4}"/>
          </ac:spMkLst>
        </pc:spChg>
        <pc:spChg chg="mod">
          <ac:chgData name="Duane Miller" userId="086b8d4e5ca37aec" providerId="LiveId" clId="{C87EB2E3-8131-4937-A5B3-DBBB4202C8CC}" dt="2021-10-07T20:00:57.813" v="125" actId="14100"/>
          <ac:spMkLst>
            <pc:docMk/>
            <pc:sldMk cId="1197288956" sldId="265"/>
            <ac:spMk id="6" creationId="{B2FD387F-92CC-4779-81C3-06BBC90B104F}"/>
          </ac:spMkLst>
        </pc:spChg>
        <pc:grpChg chg="mod">
          <ac:chgData name="Duane Miller" userId="086b8d4e5ca37aec" providerId="LiveId" clId="{C87EB2E3-8131-4937-A5B3-DBBB4202C8CC}" dt="2021-10-07T23:12:45.958" v="385"/>
          <ac:grpSpMkLst>
            <pc:docMk/>
            <pc:sldMk cId="1197288956" sldId="265"/>
            <ac:grpSpMk id="17" creationId="{554E6386-78BE-4D81-8FC0-400855EC3218}"/>
          </ac:grpSpMkLst>
        </pc:grpChg>
        <pc:inkChg chg="add del">
          <ac:chgData name="Duane Miller" userId="086b8d4e5ca37aec" providerId="LiveId" clId="{C87EB2E3-8131-4937-A5B3-DBBB4202C8CC}" dt="2021-10-07T22:17:39.020" v="264" actId="9405"/>
          <ac:inkMkLst>
            <pc:docMk/>
            <pc:sldMk cId="1197288956" sldId="265"/>
            <ac:inkMk id="4" creationId="{486493AF-698D-44F7-BC6A-4D5CBEACA20F}"/>
          </ac:inkMkLst>
        </pc:inkChg>
        <pc:inkChg chg="add del">
          <ac:chgData name="Duane Miller" userId="086b8d4e5ca37aec" providerId="LiveId" clId="{C87EB2E3-8131-4937-A5B3-DBBB4202C8CC}" dt="2021-10-07T22:17:50.624" v="266" actId="9405"/>
          <ac:inkMkLst>
            <pc:docMk/>
            <pc:sldMk cId="1197288956" sldId="265"/>
            <ac:inkMk id="5" creationId="{280C14D8-F1CE-4686-BA85-A466FF430D80}"/>
          </ac:inkMkLst>
        </pc:inkChg>
        <pc:inkChg chg="add">
          <ac:chgData name="Duane Miller" userId="086b8d4e5ca37aec" providerId="LiveId" clId="{C87EB2E3-8131-4937-A5B3-DBBB4202C8CC}" dt="2021-10-07T23:12:00.957" v="377" actId="9405"/>
          <ac:inkMkLst>
            <pc:docMk/>
            <pc:sldMk cId="1197288956" sldId="265"/>
            <ac:inkMk id="7" creationId="{8E86866E-BC26-44B3-BA14-6CFA9BB1A328}"/>
          </ac:inkMkLst>
        </pc:inkChg>
        <pc:inkChg chg="add">
          <ac:chgData name="Duane Miller" userId="086b8d4e5ca37aec" providerId="LiveId" clId="{C87EB2E3-8131-4937-A5B3-DBBB4202C8CC}" dt="2021-10-07T23:12:07.172" v="378" actId="9405"/>
          <ac:inkMkLst>
            <pc:docMk/>
            <pc:sldMk cId="1197288956" sldId="265"/>
            <ac:inkMk id="9" creationId="{23AE4BC1-9574-4B49-862E-7E5BB8E4CAD9}"/>
          </ac:inkMkLst>
        </pc:inkChg>
        <pc:inkChg chg="add">
          <ac:chgData name="Duane Miller" userId="086b8d4e5ca37aec" providerId="LiveId" clId="{C87EB2E3-8131-4937-A5B3-DBBB4202C8CC}" dt="2021-10-07T23:12:20.675" v="379" actId="9405"/>
          <ac:inkMkLst>
            <pc:docMk/>
            <pc:sldMk cId="1197288956" sldId="265"/>
            <ac:inkMk id="11" creationId="{EF813C22-5F0F-4F36-BD38-382DD5D58F43}"/>
          </ac:inkMkLst>
        </pc:inkChg>
        <pc:inkChg chg="add">
          <ac:chgData name="Duane Miller" userId="086b8d4e5ca37aec" providerId="LiveId" clId="{C87EB2E3-8131-4937-A5B3-DBBB4202C8CC}" dt="2021-10-07T23:12:25.311" v="380" actId="9405"/>
          <ac:inkMkLst>
            <pc:docMk/>
            <pc:sldMk cId="1197288956" sldId="265"/>
            <ac:inkMk id="12" creationId="{083396E6-39D3-4107-AB0F-7600BEA6D46F}"/>
          </ac:inkMkLst>
        </pc:inkChg>
        <pc:inkChg chg="add">
          <ac:chgData name="Duane Miller" userId="086b8d4e5ca37aec" providerId="LiveId" clId="{C87EB2E3-8131-4937-A5B3-DBBB4202C8CC}" dt="2021-10-07T23:12:29.028" v="381" actId="9405"/>
          <ac:inkMkLst>
            <pc:docMk/>
            <pc:sldMk cId="1197288956" sldId="265"/>
            <ac:inkMk id="13" creationId="{36B71B6A-3129-4D5B-8957-B36989F841DE}"/>
          </ac:inkMkLst>
        </pc:inkChg>
        <pc:inkChg chg="add">
          <ac:chgData name="Duane Miller" userId="086b8d4e5ca37aec" providerId="LiveId" clId="{C87EB2E3-8131-4937-A5B3-DBBB4202C8CC}" dt="2021-10-07T23:12:38.142" v="382" actId="9405"/>
          <ac:inkMkLst>
            <pc:docMk/>
            <pc:sldMk cId="1197288956" sldId="265"/>
            <ac:inkMk id="14" creationId="{4C84480B-27B0-4C6F-86B1-EF99DF30D3FE}"/>
          </ac:inkMkLst>
        </pc:inkChg>
        <pc:inkChg chg="add mod">
          <ac:chgData name="Duane Miller" userId="086b8d4e5ca37aec" providerId="LiveId" clId="{C87EB2E3-8131-4937-A5B3-DBBB4202C8CC}" dt="2021-10-07T23:12:45.958" v="385"/>
          <ac:inkMkLst>
            <pc:docMk/>
            <pc:sldMk cId="1197288956" sldId="265"/>
            <ac:inkMk id="15" creationId="{6A1868C8-34AA-4F94-8017-37207550D717}"/>
          </ac:inkMkLst>
        </pc:inkChg>
        <pc:inkChg chg="add mod">
          <ac:chgData name="Duane Miller" userId="086b8d4e5ca37aec" providerId="LiveId" clId="{C87EB2E3-8131-4937-A5B3-DBBB4202C8CC}" dt="2021-10-07T23:12:45.958" v="385"/>
          <ac:inkMkLst>
            <pc:docMk/>
            <pc:sldMk cId="1197288956" sldId="265"/>
            <ac:inkMk id="16" creationId="{C1BD21D4-C17F-434A-9CF3-C9F602F09098}"/>
          </ac:inkMkLst>
        </pc:inkChg>
        <pc:inkChg chg="add">
          <ac:chgData name="Duane Miller" userId="086b8d4e5ca37aec" providerId="LiveId" clId="{C87EB2E3-8131-4937-A5B3-DBBB4202C8CC}" dt="2021-10-07T23:12:47.021" v="386" actId="9405"/>
          <ac:inkMkLst>
            <pc:docMk/>
            <pc:sldMk cId="1197288956" sldId="265"/>
            <ac:inkMk id="18" creationId="{C6CDBCA7-532D-4119-992F-EC63595EF18A}"/>
          </ac:inkMkLst>
        </pc:inkChg>
        <pc:inkChg chg="add">
          <ac:chgData name="Duane Miller" userId="086b8d4e5ca37aec" providerId="LiveId" clId="{C87EB2E3-8131-4937-A5B3-DBBB4202C8CC}" dt="2021-10-07T23:13:01.698" v="387" actId="9405"/>
          <ac:inkMkLst>
            <pc:docMk/>
            <pc:sldMk cId="1197288956" sldId="265"/>
            <ac:inkMk id="19" creationId="{77EB2BC9-8CC8-4A28-B800-1D5E71B0644B}"/>
          </ac:inkMkLst>
        </pc:inkChg>
      </pc:sldChg>
      <pc:sldChg chg="addSp delSp modSp add mod modNotesTx">
        <pc:chgData name="Duane Miller" userId="086b8d4e5ca37aec" providerId="LiveId" clId="{C87EB2E3-8131-4937-A5B3-DBBB4202C8CC}" dt="2021-10-07T23:26:32.084" v="416" actId="9405"/>
        <pc:sldMkLst>
          <pc:docMk/>
          <pc:sldMk cId="2551766734" sldId="266"/>
        </pc:sldMkLst>
        <pc:spChg chg="mod">
          <ac:chgData name="Duane Miller" userId="086b8d4e5ca37aec" providerId="LiveId" clId="{C87EB2E3-8131-4937-A5B3-DBBB4202C8CC}" dt="2021-10-07T22:20:06.152" v="269" actId="120"/>
          <ac:spMkLst>
            <pc:docMk/>
            <pc:sldMk cId="2551766734" sldId="266"/>
            <ac:spMk id="3" creationId="{D3EFC0C3-FD39-449B-AD90-C042901F23F4}"/>
          </ac:spMkLst>
        </pc:spChg>
        <pc:spChg chg="mod">
          <ac:chgData name="Duane Miller" userId="086b8d4e5ca37aec" providerId="LiveId" clId="{C87EB2E3-8131-4937-A5B3-DBBB4202C8CC}" dt="2021-10-07T20:02:18.985" v="133" actId="14100"/>
          <ac:spMkLst>
            <pc:docMk/>
            <pc:sldMk cId="2551766734" sldId="266"/>
            <ac:spMk id="6" creationId="{B2FD387F-92CC-4779-81C3-06BBC90B104F}"/>
          </ac:spMkLst>
        </pc:spChg>
        <pc:grpChg chg="mod">
          <ac:chgData name="Duane Miller" userId="086b8d4e5ca37aec" providerId="LiveId" clId="{C87EB2E3-8131-4937-A5B3-DBBB4202C8CC}" dt="2021-10-07T23:25:20.966" v="411"/>
          <ac:grpSpMkLst>
            <pc:docMk/>
            <pc:sldMk cId="2551766734" sldId="266"/>
            <ac:grpSpMk id="11" creationId="{73DFAB87-1C94-43A5-840F-E95347A7326A}"/>
          </ac:grpSpMkLst>
        </pc:grpChg>
        <pc:inkChg chg="add del">
          <ac:chgData name="Duane Miller" userId="086b8d4e5ca37aec" providerId="LiveId" clId="{C87EB2E3-8131-4937-A5B3-DBBB4202C8CC}" dt="2021-10-07T22:20:19.991" v="271" actId="9405"/>
          <ac:inkMkLst>
            <pc:docMk/>
            <pc:sldMk cId="2551766734" sldId="266"/>
            <ac:inkMk id="4" creationId="{5E300FC5-92F0-4B7B-942A-11A53738FD15}"/>
          </ac:inkMkLst>
        </pc:inkChg>
        <pc:inkChg chg="add">
          <ac:chgData name="Duane Miller" userId="086b8d4e5ca37aec" providerId="LiveId" clId="{C87EB2E3-8131-4937-A5B3-DBBB4202C8CC}" dt="2021-10-07T23:24:35.168" v="408" actId="9405"/>
          <ac:inkMkLst>
            <pc:docMk/>
            <pc:sldMk cId="2551766734" sldId="266"/>
            <ac:inkMk id="5" creationId="{58B7090C-7F60-46A1-BCC8-5DD688FC26E4}"/>
          </ac:inkMkLst>
        </pc:inkChg>
        <pc:inkChg chg="add mod">
          <ac:chgData name="Duane Miller" userId="086b8d4e5ca37aec" providerId="LiveId" clId="{C87EB2E3-8131-4937-A5B3-DBBB4202C8CC}" dt="2021-10-07T23:25:20.966" v="411"/>
          <ac:inkMkLst>
            <pc:docMk/>
            <pc:sldMk cId="2551766734" sldId="266"/>
            <ac:inkMk id="7" creationId="{0B6FC122-CB0B-420E-9950-7360C77AF4E5}"/>
          </ac:inkMkLst>
        </pc:inkChg>
        <pc:inkChg chg="add mod">
          <ac:chgData name="Duane Miller" userId="086b8d4e5ca37aec" providerId="LiveId" clId="{C87EB2E3-8131-4937-A5B3-DBBB4202C8CC}" dt="2021-10-07T23:25:20.966" v="411"/>
          <ac:inkMkLst>
            <pc:docMk/>
            <pc:sldMk cId="2551766734" sldId="266"/>
            <ac:inkMk id="9" creationId="{11C27E70-09D3-4FB6-926C-299000B5694F}"/>
          </ac:inkMkLst>
        </pc:inkChg>
        <pc:inkChg chg="add">
          <ac:chgData name="Duane Miller" userId="086b8d4e5ca37aec" providerId="LiveId" clId="{C87EB2E3-8131-4937-A5B3-DBBB4202C8CC}" dt="2021-10-07T23:25:25.038" v="412" actId="9405"/>
          <ac:inkMkLst>
            <pc:docMk/>
            <pc:sldMk cId="2551766734" sldId="266"/>
            <ac:inkMk id="12" creationId="{586237AE-1D5C-49FF-90D7-971B6EC2E475}"/>
          </ac:inkMkLst>
        </pc:inkChg>
        <pc:inkChg chg="add">
          <ac:chgData name="Duane Miller" userId="086b8d4e5ca37aec" providerId="LiveId" clId="{C87EB2E3-8131-4937-A5B3-DBBB4202C8CC}" dt="2021-10-07T23:25:30.020" v="413" actId="9405"/>
          <ac:inkMkLst>
            <pc:docMk/>
            <pc:sldMk cId="2551766734" sldId="266"/>
            <ac:inkMk id="13" creationId="{22F465B7-E49A-4855-ABA2-68FCAFFEF3AA}"/>
          </ac:inkMkLst>
        </pc:inkChg>
        <pc:inkChg chg="add">
          <ac:chgData name="Duane Miller" userId="086b8d4e5ca37aec" providerId="LiveId" clId="{C87EB2E3-8131-4937-A5B3-DBBB4202C8CC}" dt="2021-10-07T23:25:34.369" v="414" actId="9405"/>
          <ac:inkMkLst>
            <pc:docMk/>
            <pc:sldMk cId="2551766734" sldId="266"/>
            <ac:inkMk id="14" creationId="{C1A980BA-13CC-430B-BA2E-A3944C6E063E}"/>
          </ac:inkMkLst>
        </pc:inkChg>
        <pc:inkChg chg="add">
          <ac:chgData name="Duane Miller" userId="086b8d4e5ca37aec" providerId="LiveId" clId="{C87EB2E3-8131-4937-A5B3-DBBB4202C8CC}" dt="2021-10-07T23:26:29.073" v="415" actId="9405"/>
          <ac:inkMkLst>
            <pc:docMk/>
            <pc:sldMk cId="2551766734" sldId="266"/>
            <ac:inkMk id="15" creationId="{25AAF344-1829-46F1-B06F-2EBD4E53A52D}"/>
          </ac:inkMkLst>
        </pc:inkChg>
        <pc:inkChg chg="add">
          <ac:chgData name="Duane Miller" userId="086b8d4e5ca37aec" providerId="LiveId" clId="{C87EB2E3-8131-4937-A5B3-DBBB4202C8CC}" dt="2021-10-07T23:26:32.084" v="416" actId="9405"/>
          <ac:inkMkLst>
            <pc:docMk/>
            <pc:sldMk cId="2551766734" sldId="266"/>
            <ac:inkMk id="16" creationId="{21254872-6432-4656-A0E7-E08EDDBC79BE}"/>
          </ac:inkMkLst>
        </pc:inkChg>
      </pc:sldChg>
      <pc:sldChg chg="addSp modSp add mod">
        <pc:chgData name="Duane Miller" userId="086b8d4e5ca37aec" providerId="LiveId" clId="{C87EB2E3-8131-4937-A5B3-DBBB4202C8CC}" dt="2021-10-07T22:14:02.640" v="252" actId="9405"/>
        <pc:sldMkLst>
          <pc:docMk/>
          <pc:sldMk cId="2607329955" sldId="267"/>
        </pc:sldMkLst>
        <pc:spChg chg="mod">
          <ac:chgData name="Duane Miller" userId="086b8d4e5ca37aec" providerId="LiveId" clId="{C87EB2E3-8131-4937-A5B3-DBBB4202C8CC}" dt="2021-10-07T20:03:15.333" v="160" actId="1076"/>
          <ac:spMkLst>
            <pc:docMk/>
            <pc:sldMk cId="2607329955" sldId="267"/>
            <ac:spMk id="3" creationId="{D3EFC0C3-FD39-449B-AD90-C042901F23F4}"/>
          </ac:spMkLst>
        </pc:spChg>
        <pc:spChg chg="mod">
          <ac:chgData name="Duane Miller" userId="086b8d4e5ca37aec" providerId="LiveId" clId="{C87EB2E3-8131-4937-A5B3-DBBB4202C8CC}" dt="2021-10-07T20:03:23.576" v="162" actId="14100"/>
          <ac:spMkLst>
            <pc:docMk/>
            <pc:sldMk cId="2607329955" sldId="267"/>
            <ac:spMk id="6" creationId="{B2FD387F-92CC-4779-81C3-06BBC90B104F}"/>
          </ac:spMkLst>
        </pc:spChg>
        <pc:inkChg chg="add">
          <ac:chgData name="Duane Miller" userId="086b8d4e5ca37aec" providerId="LiveId" clId="{C87EB2E3-8131-4937-A5B3-DBBB4202C8CC}" dt="2021-10-07T22:14:01.781" v="251" actId="9405"/>
          <ac:inkMkLst>
            <pc:docMk/>
            <pc:sldMk cId="2607329955" sldId="267"/>
            <ac:inkMk id="4" creationId="{417173E0-F901-44E6-9421-FC537A15E179}"/>
          </ac:inkMkLst>
        </pc:inkChg>
        <pc:inkChg chg="add">
          <ac:chgData name="Duane Miller" userId="086b8d4e5ca37aec" providerId="LiveId" clId="{C87EB2E3-8131-4937-A5B3-DBBB4202C8CC}" dt="2021-10-07T22:14:02.640" v="252" actId="9405"/>
          <ac:inkMkLst>
            <pc:docMk/>
            <pc:sldMk cId="2607329955" sldId="267"/>
            <ac:inkMk id="5" creationId="{FDF204E1-D686-4B64-BA49-CF673545DA2B}"/>
          </ac:inkMkLst>
        </pc:inkChg>
      </pc:sldChg>
      <pc:sldChg chg="new del">
        <pc:chgData name="Duane Miller" userId="086b8d4e5ca37aec" providerId="LiveId" clId="{C87EB2E3-8131-4937-A5B3-DBBB4202C8CC}" dt="2021-10-07T20:02:53.487" v="137" actId="47"/>
        <pc:sldMkLst>
          <pc:docMk/>
          <pc:sldMk cId="2989625030" sldId="267"/>
        </pc:sldMkLst>
      </pc:sldChg>
      <pc:sldChg chg="addSp modSp add mod">
        <pc:chgData name="Duane Miller" userId="086b8d4e5ca37aec" providerId="LiveId" clId="{C87EB2E3-8131-4937-A5B3-DBBB4202C8CC}" dt="2021-10-07T23:34:58.381" v="431" actId="9405"/>
        <pc:sldMkLst>
          <pc:docMk/>
          <pc:sldMk cId="2976265158" sldId="268"/>
        </pc:sldMkLst>
        <pc:spChg chg="mod">
          <ac:chgData name="Duane Miller" userId="086b8d4e5ca37aec" providerId="LiveId" clId="{C87EB2E3-8131-4937-A5B3-DBBB4202C8CC}" dt="2021-10-07T22:20:44.571" v="273" actId="14100"/>
          <ac:spMkLst>
            <pc:docMk/>
            <pc:sldMk cId="2976265158" sldId="268"/>
            <ac:spMk id="3" creationId="{D3EFC0C3-FD39-449B-AD90-C042901F23F4}"/>
          </ac:spMkLst>
        </pc:spChg>
        <pc:inkChg chg="add">
          <ac:chgData name="Duane Miller" userId="086b8d4e5ca37aec" providerId="LiveId" clId="{C87EB2E3-8131-4937-A5B3-DBBB4202C8CC}" dt="2021-10-07T23:31:03.311" v="418" actId="9405"/>
          <ac:inkMkLst>
            <pc:docMk/>
            <pc:sldMk cId="2976265158" sldId="268"/>
            <ac:inkMk id="4" creationId="{D94C18CA-2A93-41F1-A8DD-A70917511855}"/>
          </ac:inkMkLst>
        </pc:inkChg>
        <pc:inkChg chg="add">
          <ac:chgData name="Duane Miller" userId="086b8d4e5ca37aec" providerId="LiveId" clId="{C87EB2E3-8131-4937-A5B3-DBBB4202C8CC}" dt="2021-10-07T23:31:40.612" v="419" actId="9405"/>
          <ac:inkMkLst>
            <pc:docMk/>
            <pc:sldMk cId="2976265158" sldId="268"/>
            <ac:inkMk id="5" creationId="{20A9BA29-B8AB-43B2-8618-5F66DC72F6FC}"/>
          </ac:inkMkLst>
        </pc:inkChg>
        <pc:inkChg chg="add">
          <ac:chgData name="Duane Miller" userId="086b8d4e5ca37aec" providerId="LiveId" clId="{C87EB2E3-8131-4937-A5B3-DBBB4202C8CC}" dt="2021-10-07T23:32:30.300" v="420" actId="9405"/>
          <ac:inkMkLst>
            <pc:docMk/>
            <pc:sldMk cId="2976265158" sldId="268"/>
            <ac:inkMk id="7" creationId="{FF28D33B-8C2F-4E78-B436-21E951E9F65C}"/>
          </ac:inkMkLst>
        </pc:inkChg>
        <pc:inkChg chg="add">
          <ac:chgData name="Duane Miller" userId="086b8d4e5ca37aec" providerId="LiveId" clId="{C87EB2E3-8131-4937-A5B3-DBBB4202C8CC}" dt="2021-10-07T23:32:42.572" v="421" actId="9405"/>
          <ac:inkMkLst>
            <pc:docMk/>
            <pc:sldMk cId="2976265158" sldId="268"/>
            <ac:inkMk id="9" creationId="{3039BEB4-8BDB-4A05-B798-ACC7783A8448}"/>
          </ac:inkMkLst>
        </pc:inkChg>
        <pc:inkChg chg="add">
          <ac:chgData name="Duane Miller" userId="086b8d4e5ca37aec" providerId="LiveId" clId="{C87EB2E3-8131-4937-A5B3-DBBB4202C8CC}" dt="2021-10-07T23:32:45.024" v="422" actId="9405"/>
          <ac:inkMkLst>
            <pc:docMk/>
            <pc:sldMk cId="2976265158" sldId="268"/>
            <ac:inkMk id="11" creationId="{74C4DD05-DD85-45FA-B524-CB6D15E97640}"/>
          </ac:inkMkLst>
        </pc:inkChg>
        <pc:inkChg chg="add">
          <ac:chgData name="Duane Miller" userId="086b8d4e5ca37aec" providerId="LiveId" clId="{C87EB2E3-8131-4937-A5B3-DBBB4202C8CC}" dt="2021-10-07T23:33:03.192" v="423" actId="9405"/>
          <ac:inkMkLst>
            <pc:docMk/>
            <pc:sldMk cId="2976265158" sldId="268"/>
            <ac:inkMk id="12" creationId="{D14CA1C7-EC88-42DC-BEF8-94BAC357E91E}"/>
          </ac:inkMkLst>
        </pc:inkChg>
        <pc:inkChg chg="add">
          <ac:chgData name="Duane Miller" userId="086b8d4e5ca37aec" providerId="LiveId" clId="{C87EB2E3-8131-4937-A5B3-DBBB4202C8CC}" dt="2021-10-07T23:33:11.777" v="424" actId="9405"/>
          <ac:inkMkLst>
            <pc:docMk/>
            <pc:sldMk cId="2976265158" sldId="268"/>
            <ac:inkMk id="13" creationId="{725E2438-D2A3-4629-93C7-4FE24D0AA3BE}"/>
          </ac:inkMkLst>
        </pc:inkChg>
        <pc:inkChg chg="add">
          <ac:chgData name="Duane Miller" userId="086b8d4e5ca37aec" providerId="LiveId" clId="{C87EB2E3-8131-4937-A5B3-DBBB4202C8CC}" dt="2021-10-07T23:33:19.393" v="425" actId="9405"/>
          <ac:inkMkLst>
            <pc:docMk/>
            <pc:sldMk cId="2976265158" sldId="268"/>
            <ac:inkMk id="14" creationId="{E610D1DC-E12C-4998-9147-519137DFC45E}"/>
          </ac:inkMkLst>
        </pc:inkChg>
        <pc:inkChg chg="add">
          <ac:chgData name="Duane Miller" userId="086b8d4e5ca37aec" providerId="LiveId" clId="{C87EB2E3-8131-4937-A5B3-DBBB4202C8CC}" dt="2021-10-07T23:33:54.878" v="426" actId="9405"/>
          <ac:inkMkLst>
            <pc:docMk/>
            <pc:sldMk cId="2976265158" sldId="268"/>
            <ac:inkMk id="15" creationId="{14B4114D-193E-48D9-BFA2-3087AE4BE660}"/>
          </ac:inkMkLst>
        </pc:inkChg>
        <pc:inkChg chg="add">
          <ac:chgData name="Duane Miller" userId="086b8d4e5ca37aec" providerId="LiveId" clId="{C87EB2E3-8131-4937-A5B3-DBBB4202C8CC}" dt="2021-10-07T23:34:03" v="427" actId="9405"/>
          <ac:inkMkLst>
            <pc:docMk/>
            <pc:sldMk cId="2976265158" sldId="268"/>
            <ac:inkMk id="16" creationId="{33E482DC-6D2C-4858-83AE-716F68102E07}"/>
          </ac:inkMkLst>
        </pc:inkChg>
        <pc:inkChg chg="add">
          <ac:chgData name="Duane Miller" userId="086b8d4e5ca37aec" providerId="LiveId" clId="{C87EB2E3-8131-4937-A5B3-DBBB4202C8CC}" dt="2021-10-07T23:34:14.988" v="428" actId="9405"/>
          <ac:inkMkLst>
            <pc:docMk/>
            <pc:sldMk cId="2976265158" sldId="268"/>
            <ac:inkMk id="17" creationId="{7C9C6EDE-DD08-4EFB-AEC4-FE93BCE3339B}"/>
          </ac:inkMkLst>
        </pc:inkChg>
        <pc:inkChg chg="add">
          <ac:chgData name="Duane Miller" userId="086b8d4e5ca37aec" providerId="LiveId" clId="{C87EB2E3-8131-4937-A5B3-DBBB4202C8CC}" dt="2021-10-07T23:34:20.195" v="429" actId="9405"/>
          <ac:inkMkLst>
            <pc:docMk/>
            <pc:sldMk cId="2976265158" sldId="268"/>
            <ac:inkMk id="18" creationId="{C976AF39-A340-4FE9-A6A0-4CD09FB9C06D}"/>
          </ac:inkMkLst>
        </pc:inkChg>
        <pc:inkChg chg="add">
          <ac:chgData name="Duane Miller" userId="086b8d4e5ca37aec" providerId="LiveId" clId="{C87EB2E3-8131-4937-A5B3-DBBB4202C8CC}" dt="2021-10-07T23:34:46.674" v="430" actId="9405"/>
          <ac:inkMkLst>
            <pc:docMk/>
            <pc:sldMk cId="2976265158" sldId="268"/>
            <ac:inkMk id="19" creationId="{B04875C9-1713-43E3-9DBC-34AC52921667}"/>
          </ac:inkMkLst>
        </pc:inkChg>
        <pc:inkChg chg="add">
          <ac:chgData name="Duane Miller" userId="086b8d4e5ca37aec" providerId="LiveId" clId="{C87EB2E3-8131-4937-A5B3-DBBB4202C8CC}" dt="2021-10-07T23:34:58.381" v="431" actId="9405"/>
          <ac:inkMkLst>
            <pc:docMk/>
            <pc:sldMk cId="2976265158" sldId="268"/>
            <ac:inkMk id="20" creationId="{6EB223A0-C5E1-4B05-9343-BD69035E7B76}"/>
          </ac:inkMkLst>
        </pc:inkChg>
      </pc:sldChg>
      <pc:sldChg chg="addSp modSp add mod">
        <pc:chgData name="Duane Miller" userId="086b8d4e5ca37aec" providerId="LiveId" clId="{C87EB2E3-8131-4937-A5B3-DBBB4202C8CC}" dt="2021-10-07T23:46:42.572" v="440" actId="9405"/>
        <pc:sldMkLst>
          <pc:docMk/>
          <pc:sldMk cId="1931036427" sldId="269"/>
        </pc:sldMkLst>
        <pc:spChg chg="mod">
          <ac:chgData name="Duane Miller" userId="086b8d4e5ca37aec" providerId="LiveId" clId="{C87EB2E3-8131-4937-A5B3-DBBB4202C8CC}" dt="2021-10-07T20:06:51.606" v="197" actId="113"/>
          <ac:spMkLst>
            <pc:docMk/>
            <pc:sldMk cId="1931036427" sldId="269"/>
            <ac:spMk id="3" creationId="{D3EFC0C3-FD39-449B-AD90-C042901F23F4}"/>
          </ac:spMkLst>
        </pc:spChg>
        <pc:inkChg chg="add">
          <ac:chgData name="Duane Miller" userId="086b8d4e5ca37aec" providerId="LiveId" clId="{C87EB2E3-8131-4937-A5B3-DBBB4202C8CC}" dt="2021-10-07T23:36:43.953" v="432" actId="9405"/>
          <ac:inkMkLst>
            <pc:docMk/>
            <pc:sldMk cId="1931036427" sldId="269"/>
            <ac:inkMk id="4" creationId="{DF0B25C4-AA54-4B45-B047-B006FD5CB6AC}"/>
          </ac:inkMkLst>
        </pc:inkChg>
        <pc:inkChg chg="add">
          <ac:chgData name="Duane Miller" userId="086b8d4e5ca37aec" providerId="LiveId" clId="{C87EB2E3-8131-4937-A5B3-DBBB4202C8CC}" dt="2021-10-07T23:36:48.543" v="433" actId="9405"/>
          <ac:inkMkLst>
            <pc:docMk/>
            <pc:sldMk cId="1931036427" sldId="269"/>
            <ac:inkMk id="5" creationId="{413D96B0-FBAD-4B97-8BA4-336BF973F9BC}"/>
          </ac:inkMkLst>
        </pc:inkChg>
        <pc:inkChg chg="add">
          <ac:chgData name="Duane Miller" userId="086b8d4e5ca37aec" providerId="LiveId" clId="{C87EB2E3-8131-4937-A5B3-DBBB4202C8CC}" dt="2021-10-07T23:37:24.983" v="434" actId="9405"/>
          <ac:inkMkLst>
            <pc:docMk/>
            <pc:sldMk cId="1931036427" sldId="269"/>
            <ac:inkMk id="7" creationId="{BCC6F4CD-CCFA-4918-94CC-0E5818834DB3}"/>
          </ac:inkMkLst>
        </pc:inkChg>
        <pc:inkChg chg="add">
          <ac:chgData name="Duane Miller" userId="086b8d4e5ca37aec" providerId="LiveId" clId="{C87EB2E3-8131-4937-A5B3-DBBB4202C8CC}" dt="2021-10-07T23:37:29.461" v="435" actId="9405"/>
          <ac:inkMkLst>
            <pc:docMk/>
            <pc:sldMk cId="1931036427" sldId="269"/>
            <ac:inkMk id="9" creationId="{4984DC89-3D28-49F0-ACCF-7F5BCA0F383E}"/>
          </ac:inkMkLst>
        </pc:inkChg>
        <pc:inkChg chg="add">
          <ac:chgData name="Duane Miller" userId="086b8d4e5ca37aec" providerId="LiveId" clId="{C87EB2E3-8131-4937-A5B3-DBBB4202C8CC}" dt="2021-10-07T23:46:18.702" v="437" actId="9405"/>
          <ac:inkMkLst>
            <pc:docMk/>
            <pc:sldMk cId="1931036427" sldId="269"/>
            <ac:inkMk id="11" creationId="{33550020-3AB3-4033-A746-ED5013C023E2}"/>
          </ac:inkMkLst>
        </pc:inkChg>
        <pc:inkChg chg="add">
          <ac:chgData name="Duane Miller" userId="086b8d4e5ca37aec" providerId="LiveId" clId="{C87EB2E3-8131-4937-A5B3-DBBB4202C8CC}" dt="2021-10-07T23:46:21.669" v="438" actId="9405"/>
          <ac:inkMkLst>
            <pc:docMk/>
            <pc:sldMk cId="1931036427" sldId="269"/>
            <ac:inkMk id="12" creationId="{C19010BF-57F1-4B9F-B251-C91C1F62AA67}"/>
          </ac:inkMkLst>
        </pc:inkChg>
        <pc:inkChg chg="add">
          <ac:chgData name="Duane Miller" userId="086b8d4e5ca37aec" providerId="LiveId" clId="{C87EB2E3-8131-4937-A5B3-DBBB4202C8CC}" dt="2021-10-07T23:46:39.812" v="439" actId="9405"/>
          <ac:inkMkLst>
            <pc:docMk/>
            <pc:sldMk cId="1931036427" sldId="269"/>
            <ac:inkMk id="13" creationId="{B19EE81C-3341-4F7D-A2A3-ACFEAA52751A}"/>
          </ac:inkMkLst>
        </pc:inkChg>
        <pc:inkChg chg="add">
          <ac:chgData name="Duane Miller" userId="086b8d4e5ca37aec" providerId="LiveId" clId="{C87EB2E3-8131-4937-A5B3-DBBB4202C8CC}" dt="2021-10-07T23:46:42.572" v="440" actId="9405"/>
          <ac:inkMkLst>
            <pc:docMk/>
            <pc:sldMk cId="1931036427" sldId="269"/>
            <ac:inkMk id="14" creationId="{7EC5908E-BCD8-480F-8C42-220B8CCBEA68}"/>
          </ac:inkMkLst>
        </pc:inkChg>
      </pc:sldChg>
      <pc:sldChg chg="addSp delSp modSp add mod">
        <pc:chgData name="Duane Miller" userId="086b8d4e5ca37aec" providerId="LiveId" clId="{C87EB2E3-8131-4937-A5B3-DBBB4202C8CC}" dt="2021-10-07T23:53:37.996" v="465" actId="9405"/>
        <pc:sldMkLst>
          <pc:docMk/>
          <pc:sldMk cId="4260162728" sldId="270"/>
        </pc:sldMkLst>
        <pc:spChg chg="mod">
          <ac:chgData name="Duane Miller" userId="086b8d4e5ca37aec" providerId="LiveId" clId="{C87EB2E3-8131-4937-A5B3-DBBB4202C8CC}" dt="2021-10-07T20:08:08.760" v="214" actId="1076"/>
          <ac:spMkLst>
            <pc:docMk/>
            <pc:sldMk cId="4260162728" sldId="270"/>
            <ac:spMk id="3" creationId="{D3EFC0C3-FD39-449B-AD90-C042901F23F4}"/>
          </ac:spMkLst>
        </pc:spChg>
        <pc:spChg chg="mod">
          <ac:chgData name="Duane Miller" userId="086b8d4e5ca37aec" providerId="LiveId" clId="{C87EB2E3-8131-4937-A5B3-DBBB4202C8CC}" dt="2021-10-07T20:08:04.907" v="213" actId="1076"/>
          <ac:spMkLst>
            <pc:docMk/>
            <pc:sldMk cId="4260162728" sldId="270"/>
            <ac:spMk id="6" creationId="{B2FD387F-92CC-4779-81C3-06BBC90B104F}"/>
          </ac:spMkLst>
        </pc:spChg>
        <pc:grpChg chg="mod">
          <ac:chgData name="Duane Miller" userId="086b8d4e5ca37aec" providerId="LiveId" clId="{C87EB2E3-8131-4937-A5B3-DBBB4202C8CC}" dt="2021-10-07T23:51:26.531" v="446"/>
          <ac:grpSpMkLst>
            <pc:docMk/>
            <pc:sldMk cId="4260162728" sldId="270"/>
            <ac:grpSpMk id="9" creationId="{B312155A-5017-42AE-A36D-FC8475A5E1A4}"/>
          </ac:grpSpMkLst>
        </pc:grpChg>
        <pc:grpChg chg="del mod">
          <ac:chgData name="Duane Miller" userId="086b8d4e5ca37aec" providerId="LiveId" clId="{C87EB2E3-8131-4937-A5B3-DBBB4202C8CC}" dt="2021-10-07T23:51:57.238" v="452"/>
          <ac:grpSpMkLst>
            <pc:docMk/>
            <pc:sldMk cId="4260162728" sldId="270"/>
            <ac:grpSpMk id="14" creationId="{0F228330-EB79-4DD6-BD18-9237D97C6067}"/>
          </ac:grpSpMkLst>
        </pc:grpChg>
        <pc:grpChg chg="del mod">
          <ac:chgData name="Duane Miller" userId="086b8d4e5ca37aec" providerId="LiveId" clId="{C87EB2E3-8131-4937-A5B3-DBBB4202C8CC}" dt="2021-10-07T23:51:58.796" v="454"/>
          <ac:grpSpMkLst>
            <pc:docMk/>
            <pc:sldMk cId="4260162728" sldId="270"/>
            <ac:grpSpMk id="16" creationId="{ADA24293-9A39-47B3-8C59-9C0E6BCD7FF6}"/>
          </ac:grpSpMkLst>
        </pc:grpChg>
        <pc:grpChg chg="mod">
          <ac:chgData name="Duane Miller" userId="086b8d4e5ca37aec" providerId="LiveId" clId="{C87EB2E3-8131-4937-A5B3-DBBB4202C8CC}" dt="2021-10-07T23:51:58.796" v="454"/>
          <ac:grpSpMkLst>
            <pc:docMk/>
            <pc:sldMk cId="4260162728" sldId="270"/>
            <ac:grpSpMk id="18" creationId="{7B600AC3-3608-4E0C-8DD3-1137B37965D2}"/>
          </ac:grpSpMkLst>
        </pc:grpChg>
        <pc:grpChg chg="mod">
          <ac:chgData name="Duane Miller" userId="086b8d4e5ca37aec" providerId="LiveId" clId="{C87EB2E3-8131-4937-A5B3-DBBB4202C8CC}" dt="2021-10-07T23:53:21.670" v="462"/>
          <ac:grpSpMkLst>
            <pc:docMk/>
            <pc:sldMk cId="4260162728" sldId="270"/>
            <ac:grpSpMk id="26" creationId="{EA12DCF1-BBB1-453F-A391-6935B121CAD2}"/>
          </ac:grpSpMkLst>
        </pc:grpChg>
        <pc:inkChg chg="add">
          <ac:chgData name="Duane Miller" userId="086b8d4e5ca37aec" providerId="LiveId" clId="{C87EB2E3-8131-4937-A5B3-DBBB4202C8CC}" dt="2021-10-07T23:51:20.907" v="443" actId="9405"/>
          <ac:inkMkLst>
            <pc:docMk/>
            <pc:sldMk cId="4260162728" sldId="270"/>
            <ac:inkMk id="4" creationId="{BD273DF3-CFA5-4F2C-90AE-8232D3F4FF99}"/>
          </ac:inkMkLst>
        </pc:inkChg>
        <pc:inkChg chg="add mod">
          <ac:chgData name="Duane Miller" userId="086b8d4e5ca37aec" providerId="LiveId" clId="{C87EB2E3-8131-4937-A5B3-DBBB4202C8CC}" dt="2021-10-07T23:51:26.531" v="446"/>
          <ac:inkMkLst>
            <pc:docMk/>
            <pc:sldMk cId="4260162728" sldId="270"/>
            <ac:inkMk id="5" creationId="{15EAB304-446A-4655-B311-5B64F5EA19F5}"/>
          </ac:inkMkLst>
        </pc:inkChg>
        <pc:inkChg chg="add mod">
          <ac:chgData name="Duane Miller" userId="086b8d4e5ca37aec" providerId="LiveId" clId="{C87EB2E3-8131-4937-A5B3-DBBB4202C8CC}" dt="2021-10-07T23:51:26.531" v="446"/>
          <ac:inkMkLst>
            <pc:docMk/>
            <pc:sldMk cId="4260162728" sldId="270"/>
            <ac:inkMk id="7" creationId="{E9725902-6980-40C0-8FDF-C6A67170CADA}"/>
          </ac:inkMkLst>
        </pc:inkChg>
        <pc:inkChg chg="add">
          <ac:chgData name="Duane Miller" userId="086b8d4e5ca37aec" providerId="LiveId" clId="{C87EB2E3-8131-4937-A5B3-DBBB4202C8CC}" dt="2021-10-07T23:51:27.164" v="447" actId="9405"/>
          <ac:inkMkLst>
            <pc:docMk/>
            <pc:sldMk cId="4260162728" sldId="270"/>
            <ac:inkMk id="11" creationId="{B4FFE40B-17DC-4CDF-BB9E-1F425221467C}"/>
          </ac:inkMkLst>
        </pc:inkChg>
        <pc:inkChg chg="add mod">
          <ac:chgData name="Duane Miller" userId="086b8d4e5ca37aec" providerId="LiveId" clId="{C87EB2E3-8131-4937-A5B3-DBBB4202C8CC}" dt="2021-10-07T23:51:58.796" v="454"/>
          <ac:inkMkLst>
            <pc:docMk/>
            <pc:sldMk cId="4260162728" sldId="270"/>
            <ac:inkMk id="12" creationId="{4CC82730-E781-4E29-A23A-6611DBF0C864}"/>
          </ac:inkMkLst>
        </pc:inkChg>
        <pc:inkChg chg="add mod">
          <ac:chgData name="Duane Miller" userId="086b8d4e5ca37aec" providerId="LiveId" clId="{C87EB2E3-8131-4937-A5B3-DBBB4202C8CC}" dt="2021-10-07T23:51:58.796" v="454"/>
          <ac:inkMkLst>
            <pc:docMk/>
            <pc:sldMk cId="4260162728" sldId="270"/>
            <ac:inkMk id="13" creationId="{869F38E2-61C4-4583-80B5-D36A0E828539}"/>
          </ac:inkMkLst>
        </pc:inkChg>
        <pc:inkChg chg="add mod">
          <ac:chgData name="Duane Miller" userId="086b8d4e5ca37aec" providerId="LiveId" clId="{C87EB2E3-8131-4937-A5B3-DBBB4202C8CC}" dt="2021-10-07T23:51:58.796" v="454"/>
          <ac:inkMkLst>
            <pc:docMk/>
            <pc:sldMk cId="4260162728" sldId="270"/>
            <ac:inkMk id="15" creationId="{BC5F917B-9FD8-4EDF-AE0A-1EECF3CC4641}"/>
          </ac:inkMkLst>
        </pc:inkChg>
        <pc:inkChg chg="add mod">
          <ac:chgData name="Duane Miller" userId="086b8d4e5ca37aec" providerId="LiveId" clId="{C87EB2E3-8131-4937-A5B3-DBBB4202C8CC}" dt="2021-10-07T23:51:58.796" v="454"/>
          <ac:inkMkLst>
            <pc:docMk/>
            <pc:sldMk cId="4260162728" sldId="270"/>
            <ac:inkMk id="17" creationId="{3523F52B-D201-44C0-9E5C-7614B279A182}"/>
          </ac:inkMkLst>
        </pc:inkChg>
        <pc:inkChg chg="add">
          <ac:chgData name="Duane Miller" userId="086b8d4e5ca37aec" providerId="LiveId" clId="{C87EB2E3-8131-4937-A5B3-DBBB4202C8CC}" dt="2021-10-07T23:51:59.156" v="455" actId="9405"/>
          <ac:inkMkLst>
            <pc:docMk/>
            <pc:sldMk cId="4260162728" sldId="270"/>
            <ac:inkMk id="19" creationId="{93969091-0145-4A97-A0E0-4907768BC48A}"/>
          </ac:inkMkLst>
        </pc:inkChg>
        <pc:inkChg chg="add">
          <ac:chgData name="Duane Miller" userId="086b8d4e5ca37aec" providerId="LiveId" clId="{C87EB2E3-8131-4937-A5B3-DBBB4202C8CC}" dt="2021-10-07T23:53:03.231" v="456" actId="9405"/>
          <ac:inkMkLst>
            <pc:docMk/>
            <pc:sldMk cId="4260162728" sldId="270"/>
            <ac:inkMk id="20" creationId="{C259C102-70B1-46AA-94C3-B2D5CF8E3CAE}"/>
          </ac:inkMkLst>
        </pc:inkChg>
        <pc:inkChg chg="add">
          <ac:chgData name="Duane Miller" userId="086b8d4e5ca37aec" providerId="LiveId" clId="{C87EB2E3-8131-4937-A5B3-DBBB4202C8CC}" dt="2021-10-07T23:53:06.611" v="457" actId="9405"/>
          <ac:inkMkLst>
            <pc:docMk/>
            <pc:sldMk cId="4260162728" sldId="270"/>
            <ac:inkMk id="21" creationId="{F9722CE0-C1C3-43E6-9C87-52F535D017AC}"/>
          </ac:inkMkLst>
        </pc:inkChg>
        <pc:inkChg chg="add">
          <ac:chgData name="Duane Miller" userId="086b8d4e5ca37aec" providerId="LiveId" clId="{C87EB2E3-8131-4937-A5B3-DBBB4202C8CC}" dt="2021-10-07T23:53:10.037" v="458" actId="9405"/>
          <ac:inkMkLst>
            <pc:docMk/>
            <pc:sldMk cId="4260162728" sldId="270"/>
            <ac:inkMk id="22" creationId="{B0C9A9BC-2EA1-4059-A458-5BAE900D109F}"/>
          </ac:inkMkLst>
        </pc:inkChg>
        <pc:inkChg chg="add">
          <ac:chgData name="Duane Miller" userId="086b8d4e5ca37aec" providerId="LiveId" clId="{C87EB2E3-8131-4937-A5B3-DBBB4202C8CC}" dt="2021-10-07T23:53:13.263" v="459" actId="9405"/>
          <ac:inkMkLst>
            <pc:docMk/>
            <pc:sldMk cId="4260162728" sldId="270"/>
            <ac:inkMk id="23" creationId="{B7360DE9-1040-48F1-A4B1-4CCD7C458196}"/>
          </ac:inkMkLst>
        </pc:inkChg>
        <pc:inkChg chg="add mod">
          <ac:chgData name="Duane Miller" userId="086b8d4e5ca37aec" providerId="LiveId" clId="{C87EB2E3-8131-4937-A5B3-DBBB4202C8CC}" dt="2021-10-07T23:53:21.670" v="462"/>
          <ac:inkMkLst>
            <pc:docMk/>
            <pc:sldMk cId="4260162728" sldId="270"/>
            <ac:inkMk id="24" creationId="{BA5782B8-E861-4FD1-9FD7-B03FEB798372}"/>
          </ac:inkMkLst>
        </pc:inkChg>
        <pc:inkChg chg="add mod">
          <ac:chgData name="Duane Miller" userId="086b8d4e5ca37aec" providerId="LiveId" clId="{C87EB2E3-8131-4937-A5B3-DBBB4202C8CC}" dt="2021-10-07T23:53:21.670" v="462"/>
          <ac:inkMkLst>
            <pc:docMk/>
            <pc:sldMk cId="4260162728" sldId="270"/>
            <ac:inkMk id="25" creationId="{C79FD9FC-BB70-4392-9B93-2F66771737AB}"/>
          </ac:inkMkLst>
        </pc:inkChg>
        <pc:inkChg chg="add">
          <ac:chgData name="Duane Miller" userId="086b8d4e5ca37aec" providerId="LiveId" clId="{C87EB2E3-8131-4937-A5B3-DBBB4202C8CC}" dt="2021-10-07T23:53:25.830" v="463" actId="9405"/>
          <ac:inkMkLst>
            <pc:docMk/>
            <pc:sldMk cId="4260162728" sldId="270"/>
            <ac:inkMk id="27" creationId="{54FDBBDA-40E5-4509-BE05-A212B9B7A4D4}"/>
          </ac:inkMkLst>
        </pc:inkChg>
        <pc:inkChg chg="add">
          <ac:chgData name="Duane Miller" userId="086b8d4e5ca37aec" providerId="LiveId" clId="{C87EB2E3-8131-4937-A5B3-DBBB4202C8CC}" dt="2021-10-07T23:53:32.068" v="464" actId="9405"/>
          <ac:inkMkLst>
            <pc:docMk/>
            <pc:sldMk cId="4260162728" sldId="270"/>
            <ac:inkMk id="28" creationId="{AB4F1CE8-99BE-49AF-AC5E-9C032FBD57BF}"/>
          </ac:inkMkLst>
        </pc:inkChg>
        <pc:inkChg chg="add">
          <ac:chgData name="Duane Miller" userId="086b8d4e5ca37aec" providerId="LiveId" clId="{C87EB2E3-8131-4937-A5B3-DBBB4202C8CC}" dt="2021-10-07T23:53:37.996" v="465" actId="9405"/>
          <ac:inkMkLst>
            <pc:docMk/>
            <pc:sldMk cId="4260162728" sldId="270"/>
            <ac:inkMk id="29" creationId="{0219B39F-8DCC-4B36-873A-E8E2A4182997}"/>
          </ac:inkMkLst>
        </pc:ink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13:50.597"/>
    </inkml:context>
    <inkml:brush xml:id="br0">
      <inkml:brushProperty name="width" value="0.1" units="cm"/>
      <inkml:brushProperty name="height" value="0.1" units="cm"/>
      <inkml:brushProperty name="color" value="#FFFC18"/>
    </inkml:brush>
  </inkml:definitions>
  <inkml:trace contextRef="#ctx0" brushRef="#br0">0 1 128,'0'0'0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46:22.732"/>
    </inkml:context>
    <inkml:brush xml:id="br0">
      <inkml:brushProperty name="width" value="0.1" units="cm"/>
      <inkml:brushProperty name="height" value="0.1" units="cm"/>
      <inkml:brushProperty name="color" value="#FFFC18"/>
    </inkml:brush>
  </inkml:definitions>
  <inkml:trace contextRef="#ctx0" brushRef="#br0">4216 122 2560,'-13'-12'832,"12"11"-619,0 0 0,1 0 0,-1 0 0,1-1 0,0 1 0,-1 0 0,1 0 0,0 0 1,0 0-1,0-1 0,0 1 0,0 0 0,0 0 0,0 0 0,0 0 0,1-2 0,-1 1-235,0 1 77,0 0-1,0-1 1,0 1 0,0 0 0,0 0 0,0-1 0,0 1-1,0 0 1,-1 0 0,1 0 0,0-1 0,-1 1-1,1 0 1,-1 0 0,1 0 0,-1 0 0,0 0 0,1 0-1,-1 0 1,0 0 0,0 0 0,0 0 0,0 0-1,0 0 1,0 0 0,0 1 0,0-1 0,0 0 0,0 1-1,0-1 1,0 1 0,0 0 0,-1-1 0,1 1-1,0 0 1,0-1 0,-1 1 0,1 0 0,0 0 0,0 0-1,-1 0 1,-1 1 0,-3-1 248,-1 0-1,1 0 1,-1-1-1,1 0 1,-1 0-1,1 0 1,0-1-1,0 0 1,0 0-1,-7-3 1,-3-4 167,-2 2 0,-23-9-1,34 14-409,0 1 0,0 0-1,0 0 1,0 0-1,0 0 1,0 1-1,0 1 1,-1-1 0,-8 3-1,10-2-3,-275 52 672,89-39-349,-62-8-342,121-1 171,-142 4-170,246-8-45,-129-7 104,-76-11 159,208 16-245,-91-1 18,-13-1-32,-24 1 3,-22-2 0,126 1 0,-72 6 0,18 9 39,-50 1-40,-21-6 40,152-5-25,-236 0 23,137-4-37,-412 2 256,521 1-222,1 1-1,-18 3 0,19-2-31,6-2 25,0 0 0,0 1-1,0 0 1,-8 4 0,11-5-27,0 0 0,0 0 0,1 0 0,-1 1 0,0-1 0,0 1 0,1-1 0,-1 1-1,0 0 1,1-1 0,0 1 0,-2 4 0,2-5-23,0 0-1,1 1 1,-1-1 0,0 0-1,0 1 1,0-1 0,0 0-1,0 0 1,0 0 0,0 0-1,0 0 1,0 0 0,0 0-1,-1 0 1,1 0-1,0 0 1,-1-1 0,1 1-1,-3 0 1,1 0-114,1-1 0,-1 0-1,0 1 1,0-1 0,0 0-1,0-1 1,0 1 0,0 0-1,-6-2 1,-36-15-1841</inkml:trace>
</inkml:ink>
</file>

<file path=ppt/ink/ink1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42:27.216"/>
    </inkml:context>
    <inkml:brush xml:id="br0">
      <inkml:brushProperty name="width" value="0.1" units="cm"/>
      <inkml:brushProperty name="height" value="0.1" units="cm"/>
      <inkml:brushProperty name="color" value="#66CC00"/>
    </inkml:brush>
  </inkml:definitions>
  <inkml:trace contextRef="#ctx0" brushRef="#br0">4032 1558 1408,'-14'4'448,"14"-3"-402,0-1 0,0 0 0,0 0 0,0 0 0,0 0 0,0 1 1,0-1-1,0 0 0,0 0 0,0 0 0,0 1 0,0-1 0,0 0 0,0 0 0,0 0 0,0 0 0,0 1 1,0-1-1,0 0 0,0 0 0,0 0 0,0 1 0,0-1 0,0 0 0,0 0 0,0 0 0,0 0 0,1 0 0,-1 1 1,0-1-1,0 0 0,0 0 0,0 0 0,0 0 0,1 0 0,-1 0 0,0 1 0,0-1 0,0 0 0,0 0 0,1 0 1,-1 0-1,0 0 0,0 0 0,0 0 0,1 0 0,-1 0 0,0 0 0,0 0 0,0 0 0,0 0 0,1 0 1,2 0 127,0-1 1,0 1 0,-1-1-1,1 0 1,0 0 0,4-2 0,-4 2-150,0-1 0,1 1 0,-1 0 0,0 0 0,0 0 0,1 1 0,3-1 0,265 3 3963,1 0-3544,30-2 1322,-220 5-1682,0 1-56,303-6 910,-362-1-870,0-1-1,0 0 1,45-13-1,68-29-211,-134 43 130,102-28-25,-29 10 393,72-31-72,-128 41-277,0 0 1,0-2-1,-1 0 1,34-26-1,-37 23 57,0-1-1,-1 0 1,-1-1 0,0 0-1,-2-1 1,1-1 0,9-20-1,-17 28-20,0-1 0,0 1-1,-1-1 1,-1 0 0,0 0 0,0-1-1,-1 1 1,0 0 0,-1-1 0,-1 1-1,0-1 1,0 0 0,-1 1-1,-4-17 1,1 10-32,-2 1 0,0 1 0,0-1 0,-2 1 0,0 0 0,-1 1 0,0 0 0,-2 0 0,1 1 0,-2 0 0,0 1 0,0 1 0,-1 0 0,-1 0 0,-27-17 0,-161-74 192,80 45-18,105 49-154,-24-13 104,-1 3-1,-69-24 1,-576-130 164,586 149-231,70 17-70,-328-74 168,-18 26-71,-1 28-90,207 12-3,-13 0-1,-206 4 2,108-2-2,118 3 12,-272-24 208,95 9-193,-33 41-26,334-13 0,-498 75 0,472-62 3,1 3-1,-74 32 1,-115 66-96,219-99 85,0 1-1,2 2 1,0 1-1,-32 29 0,57-44-6,1 1 0,-1 0-1,1 0 1,1 1-1,0 0 1,0 0-1,0 1 1,1-1-1,-5 16 1,9-20 7,0 0 1,0-1 0,0 1-1,1 0 1,0-1 0,0 1-1,0 0 1,1 0 0,-1-1-1,1 1 1,0 0-1,1-1 1,3 9 0,2 4 7,2 0 1,12 18 0,3-1-45,2 0 0,33 33 0,-8-11 48,-18-21 30,3 0 0,52 38 0,-29-25-14,-36-29-19,1-2 0,1 0 1,0-2-1,49 21 0,-23-16-1,89 23 0,237 40 0,-78-44 28,-134-21-24,145 7-26,-75-9 102,148 8-160,-242-21 162,82 4 44,7 8-68,195 8 231,-209-16-241,258-4 442,93-15-84,-532 13-2054,66 11 0,-43 2-2101</inkml:trace>
</inkml:ink>
</file>

<file path=ppt/ink/ink1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47:14.151"/>
    </inkml:context>
    <inkml:brush xml:id="br0">
      <inkml:brushProperty name="width" value="0.1" units="cm"/>
      <inkml:brushProperty name="height" value="0.1" units="cm"/>
      <inkml:brushProperty name="color" value="#66CC00"/>
    </inkml:brush>
  </inkml:definitions>
  <inkml:trace contextRef="#ctx0" brushRef="#br0">4311 1417 2816,'0'0'397,"1"0"-374,-1 0 0,0 0 1,0 0-1,0-1 0,0 1 1,0 0-1,0 0 0,0 0 1,0 0-1,-1-1 584,1 1-584,0 0 0,0 0 1,0 0-1,0 0 0,0 0 1,0 0-1,-1 0 0,1 0 1,0 0-1,0 0 1,0 0-1,0 0 0,9-7 518,13-8-569,-19 14 103,22-16-119,-14 10 171,0 0 0,0 0 0,23-8 0,-29 14 195,0 0-1,0 0 1,0 1 0,1-1 0,-1 2-1,8 0 1,5 0 2,-8-2-250,0 0 0,0 0-1,0-1 1,17-6 0,15-2 319,-24 8-236,0 1 0,30 1-1,-9 2 14,-25-1-168,0 0 0,-1 2 0,1-1-1,14 6 1,5 1 48,13 1 102,1-2 0,0-2 0,72-1 0,73 5 344,-75-9-316,130-3 397,-160-9-586,-60 6-8,52-2 1,-53 6 32,0 0 0,0-1 0,0-1 0,0-2 0,-1-1 0,0-1 0,42-17 0,-8-10 204,-18 9-3,-16 10-13,25-21 0,18-11 295,2 10-395,2 3 1,83-27 0,-144 57-100,0-1-1,-1-1 0,0 1 0,0-2 1,0 1-1,-1-1 0,0-1 0,0 0 1,12-15-1,-19 22 12,-1-1 1,0 1-1,0-1 0,0 0 0,0 1 1,0-1-1,0 0 0,0 1 1,-1-1-1,1 0 0,-1 0 1,1 0-1,-1 0 0,0 0 1,1 0-1,-1 0 0,0 1 0,-1-4 1,0-1 38,0 0 0,-1-1-1,0 1 1,-2-6 0,-3-8 17,3 8-10,0 1 1,-1-1-1,-1 1 1,-8-13-1,-31-41 343,19 29-311,10 14-83,0 0 0,-25-23 0,30 34-9,-1 1-1,0 0 1,-1 0-1,0 2 1,-18-10-1,-36-18 84,-40-18-52,90 46-31,-1 2 0,0 0 0,0 1 0,-25-4 0,-142-9 71,57 8-146,-81-1 191,187 10-116,-1 0 0,0-2 1,-33-8-1,-64-27 90,50 14-147,-101-20-1,-77 5 167,88 24-84,-187-9-27,-79 24 0,244-7 0,102 3 0,-27 0 0,-145-2 101,172 5-92,11 0 0,-87 9 0,6 5-9,57-6 0,22-1 0,-71 17 0,120-19 11,0-1-1,-42 1 1,-46-8 44,56 1-41,-37-4 16,-43 0 57,-207 3-49,310 3-97,-47-9 0,0 0 107,39 6-16,-39-1 0,47 4-29,-52-10 0,-1 0-3,35 3 0,35 5 0,0 1 0,-19-1 0,25 3 10,1-1 0,-1 0 1,-10-3-1,-7-1-46,-30-10 249,11 1-10,11 5-21,23 5-112,0 1 0,1 1 0,-1-1 0,0 2 0,-14-2 0,-212 14 186,109-9-151,67-3-82,58 0-18,0 1-1,1 0 1,-1-1-1,0 1 1,1-1-1,-1 1 1,0-1-1,-2-1 0,-11-4-38,-14-1 64,23 5-15,0 1 1,0-1-1,0 1 1,0 0-1,-8 1 0,-117-4-20,125 4 21,-1 1-1,1-1 0,0 1 1,0 0-1,0 1 1,0 0-1,0 0 1,0 0-1,1 1 1,-1-1-1,1 1 0,-1 1 1,1-1-1,0 1 1,1 0-1,-1 0 1,0 0-1,-5 8 0,9-11-21,1 0 0,-1 0 0,0 0 0,0 0 0,-1 0 0,1 0 0,0-1 0,0 1 0,0 0 0,-1 0-1,1-1 1,0 1 0,-1-1 0,1 1 0,-2-1 0,1 0-25,0 0 0,0 0 0,1 0 0,-1-1 0,0 1 0,0 0 0,0-1 0,1 0-1,-1 1 1,0-1 0,1 0 0,-3-2 0,-4-2-378,0-1 0,1 0-1,-8-8 1,-29-34-1996</inkml:trace>
</inkml:ink>
</file>

<file path=ppt/ink/ink1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47:18.437"/>
    </inkml:context>
    <inkml:brush xml:id="br0">
      <inkml:brushProperty name="width" value="0.1" units="cm"/>
      <inkml:brushProperty name="height" value="0.1" units="cm"/>
      <inkml:brushProperty name="color" value="#66CC00"/>
    </inkml:brush>
  </inkml:definitions>
  <inkml:trace contextRef="#ctx0" brushRef="#br0">1577 84 3072,'-4'-3'287,"0"0"-1,0 0 1,0 0 0,1 0 0,-1-1-1,-3-5 1,4 5-106,0 1 0,1 0 0,-1 0 1,-1 0-1,1 0 0,0 0 0,-1 1 0,0-1 0,-4-1 0,-5-1 57,0 0-1,0 2 0,-1-1 0,-25-1 0,-56 2 1545,68 3-1539,-20 3 448,-72 12 0,103-13-681,-14 1 99,-1-1 0,-43-3 0,38 0 205,-41 3 0,-160 28 31,166-18-126,-89 29 1,139-34-195,1 0 0,0 2 0,1 1 0,0 0 0,0 1 0,1 1 0,0 1 0,1 1 0,1 0 1,0 1-1,1 1 0,1 0 0,0 1 0,1 1 0,1 0 0,-15 29 0,6-4-6,-29 80 0,43-99 19,1 0 0,0 1 0,2 0 0,1 0 1,0 29-1,4-37-18,0 0 0,1 0 0,0 0 0,1-1 0,1 1 0,1-1 0,11 25 0,-14-35-8,10 22-18,29 50 0,-27-57 12,47 69 90,-49-74-49,1 0-1,1-2 1,22 20-1,-2-8 15,1-2 0,1-2 0,1 0 1,46 18-1,164 47 49,-185-68 79,71 11 1,190 3 487,-132-7-473,-17-2-120,221 14-84,-377-36 4,512 30 99,-418-31-198,144-2 168,-20-19-20,-54 2-36,25 12-44,-23 1-64,-75-2 71,-23 1 89,129 6 0,87 19-101,-237-20 52,112-14 1,-65 3 28,175 3-9,0 16-53,-119-1-62,-141-5-58,-1-1 0,1-1-1,-1-1 1,0-1 0,34-10-1,-35 5-351,28-15 0</inkml:trace>
</inkml:ink>
</file>

<file path=ppt/ink/ink1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12:00.956"/>
    </inkml:context>
    <inkml:brush xml:id="br0">
      <inkml:brushProperty name="width" value="0.1" units="cm"/>
      <inkml:brushProperty name="height" value="0.1" units="cm"/>
      <inkml:brushProperty name="color" value="#E71224"/>
    </inkml:brush>
  </inkml:definitions>
  <inkml:trace contextRef="#ctx0" brushRef="#br0">5161 96 2944,'0'-3'122,"1"0"0,0 0-1,0 0 1,0 0 0,1 0 0,-1 1 0,1-1-1,0 0 1,-1 1 0,1-1 0,3-2 0,9-14-181,-3 5-53,-10 14 129,-1 0 1,0 0 0,1-1 0,-1 1 0,0 0 0,1 0 0,-1-1-1,1 1 1,-1 0 0,0-1 0,0 1 0,1 0 0,-1-1 0,0 1-1,0-1 1,1 1 0,-1-1 0,0 1 0,0 0 0,0-1 0,0 1-1,0-1 1,0 1 0,0-1 0,1 1 0,-1-1 0,0 1 0,-1-1-1,1 1 1,0 0 0,0-1 0,0 1 0,0-1 0,0 1 0,0-1-1,-1 1 1,1 0 0,0-1 0,0 1 0,0-1 0,-1 1 0,1 0-1,0-1 1,-1 1 0,1 0 0,0-1 0,-1 1 0,1 0 0,0 0-1,-1-1 1,1 1 0,-1 0 0,1 0 0,-1 0 0,1-1 0,0 1-1,-1 0 1,1 0 0,-1 0 0,1 0 0,-1 0 0,1 0 0,-1 0-1,1 0 1,-1 0 0,-8 1 430,0 0-1,1 0 1,0 1 0,-1 0-1,1 0 1,0 1-1,-14 6 1,15-5-392,6-4-50,-9 4 104,-1 1 0,0-1-1,0-1 1,-22 4 0,-4-1-26,-53 15 0,19-3 276,17-1-146,37-11-60,-23 6 1,-8 1 79,35-9-121,0-1 0,-1 1 0,1-2 1,-24 2-1,-133-4 692,156-1-749,1-1 0,-1 0 0,-22-6-1,23 4 8,0 1 0,-1 1 0,-23-2 0,7 4 17,1-2 1,0 0 0,0-2 0,0-1 0,-46-15 0,50 12 81,10 4-27,0-1 1,1 0-1,-23-13 1,24 12-108,0 0 1,-1 1-1,0 0 0,0 1 0,-28-5 1,-1 0 46,-30-3-34,57 10-44,-61-3 61,-9 3 2,46 3-50,4 0 12,1 2 0,0 2 0,-1 1 0,2 2 1,-55 18-1,63-18-25,-52 9 1,51-12 2,1-2 42,1-1 1,-51-2 0,30-1-43,-118-7-128,103 6 145,46 3-13,0-2-1,0 1 1,-17-4 0,-46-11 92,54 10-75,1 2 1,-1 0 0,0 2-1,-43 2 1,13 0-2,37-1 25,-30 5 0,14-1-26,-39-1 0,-5 1-9,-160 10 113,163-13-68,21 0 69,-91-8 1,44-3-45,31 3-11,-134 4-1,113 4 8,-51 8 75,1 0-136,60-10-30,-149 8 664,155 1-345,-127 32 0,189-36-317,2-1 8,0-1 0,-17 3 0,23-4-25,1-1 0,-1 0 0,0-1 0,1 1-1,-1 0 1,1-1 0,-1 0 0,1 0 0,-1 0 0,1 0 0,-6-3 0,-69-33-3490,19-3-469</inkml:trace>
</inkml:ink>
</file>

<file path=ppt/ink/ink1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12:07.170"/>
    </inkml:context>
    <inkml:brush xml:id="br0">
      <inkml:brushProperty name="width" value="0.1" units="cm"/>
      <inkml:brushProperty name="height" value="0.1" units="cm"/>
      <inkml:brushProperty name="color" value="#E71224"/>
    </inkml:brush>
  </inkml:definitions>
  <inkml:trace contextRef="#ctx0" brushRef="#br0">4702 197 3456,'-27'-14'1904,"25"10"-1465,2 3-430,0 1-1,0 0 1,0 0-1,0 0 1,0 0-1,0 0 1,0 0-1,0 0 0,0 0 1,0 0-1,0 0 1,0-1-1,0 1 1,0 0-1,0 0 1,0 0-1,0 0 0,-1 0 1,1 0-1,0 0 1,0 0-1,0 0 1,0 0-1,0 0 1,0 0-1,0 0 0,0-1 1,0 1-1,0 0 1,0 0-1,-1 0 1,1 0-1,0 0 1,0 0-1,0 0 0,0 0 1,0 0-1,0 0 1,0 0-1,0 0 1,0 0-1,-1 0 0,1 0 1,-1 1 630,0-1-548,-1-1-62,0 1-1,0 0 1,0 0-1,0 0 1,0 0-1,-1 0 1,1 1-1,0-1 1,0 0 0,0 1-1,0 0 1,0-1-1,0 1 1,1 0-1,-3 1 1,-1 1 127,-50 17 2058,45-15-1930,-1-1 0,-16 3 0,-1 1-176,1 0 12,0-1 0,-1-1 0,-55 3 1,-87-8 1239,86-2-919,-33-3-441,97 2 97,0-1 1,0-1-1,-36-13 1,12 3 285,-49-9 1,-28-8-85,37 9-259,57 15-42,-23-3 52,-57-4 1,-64 12 285,92 3-256,-653-1 549,706-2-627,1-1-1,0 0 0,-26-9 1,-15-2-2,20 6 1,2 0 119,-1 2 1,-47-1-1,-44 1 30,-245 6-150,253-7 1,3 0-18,84 6 13,1 3 0,-68 11 1,76-8 11,-1-2 0,-53-1 0,61-2-5,12-1-27,0 0 1,0-1-1,0-1 1,-18-5-1,3 2 63,0 1 0,-31-2 1,9 3-48,-139-8 501,167 12-344,0 1 0,-40 7 1,53-6-157,0 0 0,0 1 0,1 0 0,-1 1 0,1 0 0,-1 0 0,1 0 0,1 1 0,-14 11 0,-3 5-138,6-4-438,-25 16 0,-14 2-857</inkml:trace>
</inkml:ink>
</file>

<file path=ppt/ink/ink1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12:20.674"/>
    </inkml:context>
    <inkml:brush xml:id="br0">
      <inkml:brushProperty name="width" value="0.1" units="cm"/>
      <inkml:brushProperty name="height" value="0.1" units="cm"/>
      <inkml:brushProperty name="color" value="#E71224"/>
    </inkml:brush>
  </inkml:definitions>
  <inkml:trace contextRef="#ctx0" brushRef="#br0">11062 81 2944,'-1'0'94,"1"0"-57,0 0-1,-1 0 0,1 0 0,0 0 1,0 0-1,0 0 0,-1 0 1,1 0-1,0 0 0,0 0 0,-1 0 1,1 0-1,0 0 0,0 0 1,-1 0-1,1 0 0,0 0 0,0 0 1,-1 0-1,1 0 0,0 0 0,0 0 1,0-1-1,-1 1 0,1 0 1,0 0-1,0 0 0,0 0 0,0-1 1,-1 1-1,1 0 0,0 0 0,0 0 1,0-1-1,0 1 0,0 0 1,0 0-1,-1 0 0,1-1 0,0 1 1,0 0-1,0 0 0,0-1 1,0 0 288,0 1-321,1 0 0,-1 0-1,0 0 1,1 0 0,-1 0 0,0 0 0,0 0-1,1 0 1,-1 0 0,0 0 0,0 0 0,1 0 0,-1-1-1,0 1 1,0 0 0,1 0 0,-1 0 0,0 0 0,0-1-1,0 1 1,1 0 0,-1 0 0,0 0 0,0-1 0,0 1-1,0 0 1,0 0 0,1-1 0,-1 1 0,0 0 0,0 0-1,0-1 1,0 1 0,0 0 0,0 0 0,0-1 0,0 1-1,0 0 1,0 0 0,0-1 0,0 1 0,0 0-1,0-1 1,0 1 0,0 0 0,0 0 0,0-1 0,-1 1-1,1 0 1,0 0 0,0-1 0,0 1 0,0 0 0,-1 0-1,1 0 1,0-1 0,0 1 0,-1 0 0,-8-14 137,9 14-140,-2-1 59,1 0-1,-1 0 1,0 0 0,1 0-1,-1 0 1,0 0 0,1 1-1,-1-1 1,0 1 0,0-1-1,0 1 1,0-1 0,1 1 0,-5 0-1,-34 1 1299,21 0-422,9-1-592,0 0 0,0-1 0,-16-3 0,17 3-210,0 0 0,-1 0 0,1 1 0,-15 1 0,-2 0 17,21-1-147,2 0 8,-1 0 1,0 0 0,0 0-1,0 1 1,1-1 0,-1 1-1,0 0 1,-6 2 0,-7 4 199,0-2 0,-1 0 1,-17 2-1,-9 2 43,-133 25 145,96-18 205,12-2-202,19-9-182,-76 0 0,-464-5 606,516-5-667,-1-1-112,-58 4 88,40-1-12,-138 14 0,177-7 21,-65-2 0,67-3-46,-80-6 141,-1 0-197,10 5-12,-134 4-67,213 2 36,-18 1 0,-451 34 10,470-35 126,-82-4 1,-44-15 192,133 11-328,-86-10 105,-126-10-74,199 21-108,-61-5 99,-25-13 44,-63-6-59,77 22-14,46 3 6,-130-20 0,166 17 0,-41-2-1,-15-2 13,45 5-13,-75 1-1,76 4-2,-75-9 0,79 3-61,-78 3 0,70 3 126,-82 5 3,1-1-59,-990-5 1,858 9-12,69-3 6,141-7 0,4 0 0,-56 7 0,37-1 0,-72-4 0,71-2 0,-104-4 134,62 2-143,41 0-53,-88 9-1,44 1 63,50-4 0,-181-1-127,135-3 185,-224 1 22,188-6 23,0 1-89,147 5-14,-177 5 0,-14-1-3,136-5 24,-1 2-1,-69 10 1,113-9-11,-85 18 88,81-15-124,1 0 1,0 1-1,-27 14 0,34-15-64,0 1-168,0 0 0,0-1 0,-1-1 1,0 0-1,-18 4 0,-25-2-3608</inkml:trace>
</inkml:ink>
</file>

<file path=ppt/ink/ink1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12:25.309"/>
    </inkml:context>
    <inkml:brush xml:id="br0">
      <inkml:brushProperty name="width" value="0.1" units="cm"/>
      <inkml:brushProperty name="height" value="0.1" units="cm"/>
      <inkml:brushProperty name="color" value="#E71224"/>
    </inkml:brush>
  </inkml:definitions>
  <inkml:trace contextRef="#ctx0" brushRef="#br0">8070 468 6784,'-28'-8'2202,"23"6"-852,13-5-1163,-24-5-6076,14 11 6023,0 1 1,-1-1-1,1 1 1,-1-1 0,-3 1-1,-40 1 1900,23 0-971,14-1-690,-1 1-1,1 0 0,-1 1 0,-17 5 1,16-5-284,1-1-1,-1 0 1,0 0 0,-20-2 0,4 1 32,8-2-136,-1 0 1,1-1-1,-26-7 0,-6-1-11,39 8 32,-3 0 70,-1 1 0,-22-1 0,15 2 298,-31-6-1,30 4-101,-31-1 0,22 4-183,-36 0 51,-80-9-1,92 1-115,-4 1-18,-86-23 1,113 22 81,0 0-1,-1 3 1,1 0-1,-57 1 1,-166-9 66,175 5-132,32 4 28,1-3-1,-58-14 1,34 1 43,1 3 0,-2 3-1,0 4 1,-101-2 0,-51 1 286,-34-13-190,-186-20-202,-109 16 141,283 28 416,156 9-320,6 0-358,110-9 133,-165 5-30,130-4 44,0-1-1,-65-10 1,99 10-13,-24-5 0,0-1 0,-30-11 0,52 16 0,-10-4 0,-20-4 0,3 3 0,16 3 0,0 0 0,-25-1 0,-46-1 10,11 4 81,-170 6-54,214-4 11,-40-3 0,5-1-26,44 2-22,-41-8 0,1 1 0,-4 3-1,-86-2-14,83 6-26,-79 3-30,108 3 98,20-3 5,-21 1-1,4-3-12,-77 3 0,40 2-19,55-3 0,-1 0 0,-31-3 0,11-1 0,-10 3 4,-128-6 50,30 3 16,79 3-22,-280-1 341,228 8-321,42 0-61,-69 12-1,63-6 94,81-14-108,-153 18 453,119-18-1826,-16-3-2229</inkml:trace>
</inkml:ink>
</file>

<file path=ppt/ink/ink1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12:29.027"/>
    </inkml:context>
    <inkml:brush xml:id="br0">
      <inkml:brushProperty name="width" value="0.1" units="cm"/>
      <inkml:brushProperty name="height" value="0.1" units="cm"/>
      <inkml:brushProperty name="color" value="#E71224"/>
    </inkml:brush>
  </inkml:definitions>
  <inkml:trace contextRef="#ctx0" brushRef="#br0">6757 97 3840,'-16'9'4416,"16"-17"-4236,0 5-177,0 0 0,0 0 1,0 0-1,0 0 0,-1 0 0,0-5 1,0 7-8,0 0 1,1 0 0,-1 0 0,0-1 0,1 1-1,-1 0 1,0 0 0,0 0 0,0 1 0,0-1-1,0 0 1,0 0 0,0 0 0,0 1-1,0-1 1,-1 0 0,1 1 0,0-1 0,-2 0-1,-16-4 247,1 0 0,-1 1 0,0 1-1,-34 0 1,-77 7 1553,58 1-939,-264 1 796,-221 8-26,324-12-946,123-3-648,97 1-32,-231 9 9,-143 12 108,-280-21 228,498-13-308,-3 0-39,-132 23 7,71-8 110,125-3-110,90 1-6,-271 9 0,220-3 0,-1-4 0,-119-10 0,-17-6 69,39 4 49,79 4-71,-41-3 66,-294-29-204,298 38 89,-53-2 63,-26-6 3,-217 35-432,289-16-714,-14-1-502</inkml:trace>
</inkml:ink>
</file>

<file path=ppt/ink/ink1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12:38.141"/>
    </inkml:context>
    <inkml:brush xml:id="br0">
      <inkml:brushProperty name="width" value="0.1" units="cm"/>
      <inkml:brushProperty name="height" value="0.1" units="cm"/>
      <inkml:brushProperty name="color" value="#E71224"/>
    </inkml:brush>
  </inkml:definitions>
  <inkml:trace contextRef="#ctx0" brushRef="#br0">5765 58 5632,'-11'-4'917,"10"4"-836,0 0 0,0-1 0,0 1 0,0 0 0,0 0 0,0-1 1,0 1-1,0-1 0,0 1 0,0-1 0,0 1 0,0-1 0,1 1 0,-1-1 0,0 0 0,0 0 1,0 1-1,1-1 0,-1 0 0,0 0 0,1 0 0,-1 0 0,1 0 0,-1 0 0,1 0 1,0 0-1,-1 0 0,1 0 0,0 0 0,0 0 0,-1 0 0,1 0 0,0-2 0,0 2-70,0 0-1,0 0 0,0-1 1,0 1-1,0 0 0,-1 0 0,1 0 1,0 0-1,-1 0 0,1 0 1,-1 0-1,1 0 0,-1 0 0,0 0 1,1 0-1,-1 0 0,0 0 1,0 0-1,0 1 0,0-1 0,1 0 1,-1 0-1,0 1 0,0-1 1,0 1-1,0-1 0,0 1 1,-1-1-1,1 1 0,0 0 0,0-1 1,0 1-1,0 0 0,-2 0 1,-4-1 9,0 1 1,0 0 0,0 1 0,-10 1-1,-132 28 103,123-23-30,-28 8 421,-58 8-1,55-13 546,-94 30 0,88-22-910,36-11-158,0-1 0,-44 2 0,-56-4-205,-44 5 935,123-5-366,-64-2 0,67-2-303,25-1 15,-25-4 0,-5-1-30,-80-10 1,51 4 9,-113-2 113,152 14-140,13 1 5,0-1 1,-45-7-1,4-1 103,8 1-85,-20-1 49,11 2 24,61 4-99,-276-29 275,-11 29 2,155 3-310,-87 9 106,185-6-82,-108 15 22,-20 6-153,127-20 135,-61-2 0,6-1-31,67 0 55,-68 6 19,0 0-27,5-1-29,57-4 1,-1 0 0,-1-3 0,-62-7 0,-6-13 0,74 12 0,0 2 0,-65-4 0,82 10 0,-128 5 0,-10-3-113,82-3 199,-61 12 240,112-8-279,-3-1-72,1-2 0,-39-3-1,-5-1 177,8 3 19,22 0-83,0 1 0,-51 8 1,82-8-134,-1 2 0,1-1 0,0 1 1,-1 0-1,1 0 0,0 1 0,0 0 1,1 0-1,-1 0 0,1 1 0,-7 5 1,8-6-131,1-1 0,-1 1 0,0-1 0,0 1 0,-7 2 0,0-2-1544,-24 5 0</inkml:trace>
</inkml:ink>
</file>

<file path=ppt/ink/ink1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12:43.563"/>
    </inkml:context>
    <inkml:brush xml:id="br0">
      <inkml:brushProperty name="width" value="0.1" units="cm"/>
      <inkml:brushProperty name="height" value="0.1" units="cm"/>
      <inkml:brushProperty name="color" value="#E71224"/>
    </inkml:brush>
  </inkml:definitions>
  <inkml:trace contextRef="#ctx0" brushRef="#br0">1636 84 2176,'-4'2'276,"0"0"1,0 0-1,0 0 1,0 1-1,-6 5 1,13-12-127,1-1 1,-1 1 0,0-1 0,0 0-1,0 0 1,-1-1 0,1 1 0,-1 0 0,-1-1-1,2-8 1548,-23 14 168,11 0-1530,1-1 0,-1 0-1,-12-4 1,12 3-4,0 0 1,1 0-1,-15 0 0,-130-7 1247,-112 9-1296,187-6-283,75 6 0,-20-4 25,-11-1 40,-65 12-27,36-1-33,-77 11 59,49-5 235,66-10-230,-85 4 107,30 3 6,-105 7 1625,168-16-1686,-1-1 0,-18-3 0,29 3-373,0-1-1,1 0 1,-1 0-1,1 0 1,-1-1-1,1 0 1,0 0-1,-9-7 1,-18-17-2073</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46:26.697"/>
    </inkml:context>
    <inkml:brush xml:id="br0">
      <inkml:brushProperty name="width" value="0.1" units="cm"/>
      <inkml:brushProperty name="height" value="0.1" units="cm"/>
      <inkml:brushProperty name="color" value="#FFFC18"/>
    </inkml:brush>
  </inkml:definitions>
  <inkml:trace contextRef="#ctx0" brushRef="#br0">4383 207 6656,'-23'-13'2144,"23"13"-2092,0-1 1,-1 1-1,1 0 1,0 0-1,0-1 1,-1 1-1,1 0 1,0 0-1,0-1 1,0 1-1,-1 0 1,1 0 0,0-1-1,0 1 1,0 0-1,0-1 1,0 1-1,-1 0 1,1-1-1,0 1 1,0 0-1,0-1 1,0 1-1,0 0 1,0-1-1,0 1 1,0 0-1,0-1 1,0 1-1,1 0 1,-1-1-1,0 1 1,0 0 0,0-1-1,0 1 1,0 0-1,1-1 1,-1 1-1,0 0 1,0 0-1,0-1 1,1 1-1,-1 0 1,1-1-1,0-1-154,12-23 401,-8 17-308,-1-1 0,0 0 0,0 1 0,0-1 0,-1-1 0,-1 1 0,0 0 1,2-12-1,-4 20 32,0 0 1,0 0 0,0 0 0,0 0 0,0 0-1,0 0 1,0-1 0,-1 1 0,1 0 0,0 0 0,0 0-1,-1 0 1,1 0 0,-1 0 0,1 0 0,-1 0-1,0 1 1,1-1 0,-1 0 0,0 0 0,1 0-1,-1 1 1,0-1 0,0 0 0,0 1 0,0-1-1,1 0 1,-1 1 0,0-1 0,0 1 0,0 0-1,0-1 1,0 1 0,-1 0 0,1-1 0,-1 1-1,-4 0 152,0 0 0,1 1 0,-1-1-1,1 1 1,-10 3 0,3-1-46,-2 0 18,-32 7 232,-1-1 1,-84 3 0,46-15 166,-110-18 1,84 13-406,1 1-127,24-6-17,33 4 58,-95-4-1,106 14 13,-71 12-1,-39 18-52,130-26-11,-95 29-3,1 0 0,-6-10 173,-169 11 0,68-33-137,121-3-3,-180 1 63,272 0-95,0-1-1,1 0 0,-1-1 0,0 0 0,0-1 0,1 1 0,-1-2 0,-11-5 0,-5-5-1,-36-25 0,14 7-14,41 28 8,1 1 0,0 0-1,-1 1 1,0 0-1,0 0 1,1 0 0,-1 1-1,0 0 1,-14-1-1,-4 3 57,-37 4-1,-8 1-55,8-6 71,-74 10 0,78-5-109,-94-4 0,74-2 98,-26 10-16,87-8-35,0 1-1,0 1 1,-29 8-1,-11 2-92,-15 1 67,-87 11 224,-8-19-257,137-7-78,-3-2-2394,23 1 1160,-21-2-2759</inkml:trace>
</inkml:ink>
</file>

<file path=ppt/ink/ink1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12:45.429"/>
    </inkml:context>
    <inkml:brush xml:id="br0">
      <inkml:brushProperty name="width" value="0.1" units="cm"/>
      <inkml:brushProperty name="height" value="0.1" units="cm"/>
      <inkml:brushProperty name="color" value="#E71224"/>
    </inkml:brush>
  </inkml:definitions>
  <inkml:trace contextRef="#ctx0" brushRef="#br0">2332 1 4096,'-7'1'186,"-64"22"1580,54-17-1256,1 0 0,-1-2-1,0 0 1,0 0 0,0-2 0,0 0 0,-1-1 0,1-1-1,-33-4 1,41 3-448,-183-25 712,135 21-648,-81 3 0,-126 23 1039,47-3-292,-149 32 587,353-48-1406,-4 1 36,-402 85 1180,373-75-1589,0-1 1,-2-3-1,-51 4 1,-21-7-2978</inkml:trace>
</inkml:ink>
</file>

<file path=ppt/ink/ink1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12:47.020"/>
    </inkml:context>
    <inkml:brush xml:id="br0">
      <inkml:brushProperty name="width" value="0.1" units="cm"/>
      <inkml:brushProperty name="height" value="0.1" units="cm"/>
      <inkml:brushProperty name="color" value="#E71224"/>
    </inkml:brush>
  </inkml:definitions>
  <inkml:trace contextRef="#ctx0" brushRef="#br0">1357 81 5376,'-33'-3'2949,"32"3"-2597,7-6-293,-3 1-113,0 1 0,-1 0 0,0-1 0,3-5 0,-5 9 6,1 0 1,-1 0 0,0 1-1,0-1 1,1 0-1,-1 0 1,0 0 0,0 0-1,0 0 1,0 0-1,0 0 1,-1-2 0,1 3 10,0-1 0,0 1 0,-1-1 0,1 1 0,0 0 0,-1-1 0,1 1 0,0 0 0,-1-1 0,1 1 0,0 0 0,-1-1 0,1 1 1,-1 0-1,1 0 0,0 0 0,-1-1 0,1 1 0,-1 0 0,1 0 0,-1 0 0,1 0 0,-1 0 0,1 0 0,-1 0 0,1 0 0,0 0 0,-1 0 0,-14 1 267,0 0-1,-17 4 0,17-2 113,-1-1-1,-18 1 0,-14-3 373,-26-1 355,0 3-1,-97 15 1,160-14-1053,1-2-1,-1 1 1,0-1-1,0-1 0,1 0 1,-1 0-1,0-1 1,-21-5-1,0-3 203,0 2 0,-35-4-1,22 5 191,-22-5-348,0 3 0,-1 4 0,-122 7 0,118 1-636,-9-3-250</inkml:trace>
</inkml:ink>
</file>

<file path=ppt/ink/ink1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13:01.696"/>
    </inkml:context>
    <inkml:brush xml:id="br0">
      <inkml:brushProperty name="width" value="0.1" units="cm"/>
      <inkml:brushProperty name="height" value="0.1" units="cm"/>
      <inkml:brushProperty name="color" value="#E71224"/>
    </inkml:brush>
  </inkml:definitions>
  <inkml:trace contextRef="#ctx0" brushRef="#br0">2222 173 7040,'-18'-5'2368,"17"5"-2319,1 0 1,0-1-1,-1 1 1,1 0 0,-1 0-1,1 0 1,0 0-1,-1 0 1,1 0-1,-1 0 1,1 0 0,-1 0-1,1 0 1,0 0-1,-1 0 1,1 0 0,-1 1-1,1-1 1,0 0-1,-1 0 1,1 0-1,-1 0 1,1 1 0,0-1-1,-1 0 1,1 0-1,-1 1 1,0 0-20,-2-5 29,-2-3-53,0 1 1,-1 0-1,-10-10 1,16 16-1,-4-2 40,1-1 1,0 1-1,-1 0 0,1 0 1,-1 0-1,0 0 0,0 1 1,1 0-1,-7-2 0,-40-4 375,31 5-244,-47-11 161,48 8-165,0 1 0,-1 1 0,-27-1 0,18 6 187,-1 1 0,-33 7 0,34-4-320,-1-2 0,-35 1 0,-124 4 173,-451-9 1286,593-1-1301,0-3 1,0-1 0,1-3 0,0-1 0,0-3 0,-46-17-1,64 18-8,-1 2 0,-1 2 0,1 0 0,-42-3 0,63 10-206,0 0-1,0 0 1,0 1 0,0-1 0,1 2-1,-1-1 1,0 1 0,0 0 0,-6 3-1,-8 5-278,-27 18-1,30-17-383,-29 13 0,-9-7-2478</inkml:trace>
</inkml:ink>
</file>

<file path=ppt/ink/ink1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14:01.780"/>
    </inkml:context>
    <inkml:brush xml:id="br0">
      <inkml:brushProperty name="width" value="0.1" units="cm"/>
      <inkml:brushProperty name="height" value="0.1" units="cm"/>
      <inkml:brushProperty name="color" value="#FFFC18"/>
    </inkml:brush>
  </inkml:definitions>
  <inkml:trace contextRef="#ctx0" brushRef="#br0">123 0 18687,'-67'12'7040,"39"-3"-5504,6 15-3008,17-15-1792,5 2 32,5-1 321,6-5 31,6-1 0</inkml:trace>
</inkml:ink>
</file>

<file path=ppt/ink/ink1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14:02.639"/>
    </inkml:context>
    <inkml:brush xml:id="br0">
      <inkml:brushProperty name="width" value="0.1" units="cm"/>
      <inkml:brushProperty name="height" value="0.1" units="cm"/>
      <inkml:brushProperty name="color" value="#FFFC18"/>
    </inkml:brush>
  </inkml:definitions>
  <inkml:trace contextRef="#ctx0" brushRef="#br0">151 1 13184,'-62'5'4927,"23"10"-3839,-5 24-576,38-24-576,6 9-928,17 2-160,11-2-735,5-9-321</inkml:trace>
</inkml:ink>
</file>

<file path=ppt/ink/ink1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24:35.167"/>
    </inkml:context>
    <inkml:brush xml:id="br0">
      <inkml:brushProperty name="width" value="0.1" units="cm"/>
      <inkml:brushProperty name="height" value="0.1" units="cm"/>
      <inkml:brushProperty name="color" value="#FF0066"/>
    </inkml:brush>
  </inkml:definitions>
  <inkml:trace contextRef="#ctx0" brushRef="#br0">2282 6 128,'-9'-6'6227,"7"6"-5748,-15 3-36,2 0 146,-7 1 594,5 0-504,-30 6 535,36-7-1052,0 0-1,1-1 0,-1-1 1,-11 1-1,-21-2 166,-16-1 504,1 3 1,-79 12-1,61-5-329,45-4-457,0-1 1,0-2 0,-35-1-1,-34 1 210,-43 1 67,-8 0-95,9 6-51,102-7-58,-44-2 0,-24 0 62,-123 24-57,102 1-92,86-14 66,-1-3 1,0-1 0,-49 0-1,66-6 9,-29-1 120,50-1-239,0 0 0,0 0 1,0 0-1,1 0 0,-1-1 0,1 0 0,-9-4 0,-26-19-1432,13 5-2181</inkml:trace>
</inkml:ink>
</file>

<file path=ppt/ink/ink1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25:18.841"/>
    </inkml:context>
    <inkml:brush xml:id="br0">
      <inkml:brushProperty name="width" value="0.1" units="cm"/>
      <inkml:brushProperty name="height" value="0.1" units="cm"/>
      <inkml:brushProperty name="color" value="#FF0066"/>
    </inkml:brush>
  </inkml:definitions>
  <inkml:trace contextRef="#ctx0" brushRef="#br0">1 1 128,'0'0'0</inkml:trace>
</inkml:ink>
</file>

<file path=ppt/ink/ink1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25:20.096"/>
    </inkml:context>
    <inkml:brush xml:id="br0">
      <inkml:brushProperty name="width" value="0.1" units="cm"/>
      <inkml:brushProperty name="height" value="0.1" units="cm"/>
      <inkml:brushProperty name="color" value="#FF0066"/>
    </inkml:brush>
  </inkml:definitions>
  <inkml:trace contextRef="#ctx0" brushRef="#br0">0 1 128,'1'1'4396,"3"13"-4467,-3-10 103,0-5 33,0 1-1,0-1 1,0 0 0,0 0-1,0 1 1,1-1 0,-1 0-1,0 1 1,0-1-1,1 1 1,-1 0 0,0-1-1,1 1 1,-1 0 0,0 0-1,2 0 1,0 0 13,0 1 0,0 0 0,0-1 0,-1 1 0,1 0 0,0 1 1,0-1-1,-1 0 0,1 1 0,-1-1 0,1 1 0,-1 0 0,0 0 0,4 4 0,-3-3-73,1 0 0,-1 0 0,1 0-1,0-1 1,6 4 0,3-1 12,0 0 0,1-2-1,0 1 1,0-1 0,24 1 0,-6-3 148,45-5 1,34 3 514,-77 2-566,0-1 1,46-6 0,-33 0 105,84 2-1,-121 4-141,8 1 67,37 7 0,-8-1-195,90-2 129,-25-2-19,0-1-95,24 3 91,122 9 3,57-32 477,-298 16-518,98 0 218,-80 3-167,1-2 0,54-7 0,-41 1 0,0 2 1,51 2-1,59-6-9,-48 0-45,92 15 318,-179-4-309,172 0-3,-107-3-5,232-8 112,-171 8-33,172 2-40,-288 0-40,0 2 0,0 1-1,-1 1 1,35 10 0,-64-14-11,0 1 1,0-1-1,0 1 0,0 0 0,0 0 0,0 0 0,0 0 0,-1 1 0,1-1 0,-1 1 0,0 0 1,5 5-1,-8-8-7,0 0 1,0 0 0,0 1 0,0-1 0,0 0-1,1 0 1,-1 0 0,0 1 0,0-1-1,0 0 1,0 0 0,0 1 0,0-1-1,0 0 1,0 0 0,0 0 0,0 1 0,0-1-1,0 0 1,0 0 0,0 1 0,0-1-1,0 0 1,0 0 0,0 1 0,0-1-1,0 0 1,0 0 0,0 1 0,-1-1 0,1 0-1,0 0 1,0 0 0,0 0 0,0 1-1,-1-1 1,1 0 0,0 0 0,0 0 0,0 0-1,-1 1 1,1-1 0,0 0 0,0 0-1,0 0 1,-1 0 0,1 0 0,0 0-1,0 0 1,-1 0 0,1 0 0,0 0 0,0 0-1,-1 0 1,1 0 0,0 0 0,0 0-1,0 0 1,-1 0 0,1 0 0,0 0-1,0 0 1,-1 0 0,-18-5-266,-18-18-217</inkml:trace>
</inkml:ink>
</file>

<file path=ppt/ink/ink1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25:25.036"/>
    </inkml:context>
    <inkml:brush xml:id="br0">
      <inkml:brushProperty name="width" value="0.1" units="cm"/>
      <inkml:brushProperty name="height" value="0.1" units="cm"/>
      <inkml:brushProperty name="color" value="#FF0066"/>
    </inkml:brush>
  </inkml:definitions>
  <inkml:trace contextRef="#ctx0" brushRef="#br0">0 124 1152,'0'0'50,"0"-1"1,1 0-1,-1 1 0,0-1 0,0 1 1,0-1-1,0 1 0,0-1 1,1 0-1,-1 1 0,0-1 0,0 1 1,1-1-1,-1 1 0,0-1 0,1 1 1,-1 0-1,1-1 0,-1 1 1,1-1-1,-1 1 0,0 0 0,1-1 1,-1 1-1,2-1 0,0 1 107,0-1-1,0 0 0,0 1 0,0 0 1,0-1-1,0 1 0,4 0 0,-1 0 39,0 0-1,0 1 0,0 0 0,0 0 0,8 3 1,-3 0-163,-6-2-37,-1-1 0,1 1 0,0-1 1,-1 0-1,1 0 0,0 0 0,0 0 1,4 0-1,60-2 383,80 2 934,-87 8-990,-42-5-269,0-2 0,20 1-1,185-6 1068,-56 12-16,46-19-869,-210 10-222,169-14 214,-42 8 61,128-3 379,-121-3-485,-29 0 4,-29 7 72,34-1-122,371 6-66,-450 1-50,55 11 1,-56-7 4,55 3-1,93-7 67,265-7 240,-410 5-301,1 2 1,-1 1 0,49 10-1,25 2-14,-94-11-10,33 6 50,98 4 0,-112-13-44,121 4 157,-135-2-135,-1-1 0,1-2 0,28-3 0,63-17 87,-105 20-117,21-4 50,30-1-1,-34 4-7,-1 0 0,32-8 1,138-44-218,-33 27 538,-114 21-259,87-9-76,-82 10-32,90 4 0,-73 2 0,202 19 0,-194-12 0,60 8 0,8 9 0,68 13 0,-71-17 0,4 2 0,-106-14 0,1-3 0,76 4 0,56-17 0,2-1 0,-49 3-2,4-1 13,-102 6-69,0 2-1,46 8 1,183 39-304,65-3 938,-219-34-624,131 4 48,-26-2 0,-103-5 5,153-4 0,-149-17-63,-66 6 77,48 0-1,272-18 121,-234-2-139,-48 8 0,194-39-90,-132 26 174,-123 27-82,0 2 0,26 0 0,1 0-2,93-1 0,-10 0 0,7-2-111,-15 1 184,161-1-37,-208 6-34,2 2-27,98 18 0,-73-7-43,139 20 186,-142-15-118,-57-9 0,61 4 0,29-8-608,35-3 731,-31-2 324,-54-2-704,142-20 1,43-1 695,108 4-317,-327 12-116,0 3-1,1 1 0,64 7 1,3 2-65,-33-4-37,-10-1 118,14 2 20,17 9 139,-77-11-178,42-2 0,-26-1-3,-34 1 0,0-1 0,0 0 0,0 0 0,0-1 0,0 0 0,13-6 0,6 0-3,-24 7 5,1 0 0,0-1 0,-1 1 0,1-1 0,-1 0-1,8-5 1,-7 4 7,0-1-1,1 1 0,0 0 1,-1 0-1,1 0 1,0 1-1,0 0 0,1 0 1,-1 1-1,0-1 0,1 1 1,-1 1-1,10-1 1,16-3-9,3-1 0,42-1 0,11 6 0,-87 0 0,0 0 0,-1 0 0,1 0 0,0 0 0,-1 0 0,1 0 0,0 0 0,-1 0 0,1 0 0,0 0 0,0 0 0,-1 0 0,1 0 0,-1 1 0,1-1 0,0 0 0,-1 0 0,1 1 0,0-1 0,-1 1 0,1-1 0,-1 0 0,1 1 0,-1-1 0,1 1 0,-1-1 0,0 1 0,1-1 0,-1 1 0,1 0 0,-1-1 0,0 1 0,0-1 0,1 1 0,-1 0 0,0-1 0,0 1 0,0 0 0,1 0 0,-1 1 0,0 1-6,0-1 1,0 1 0,0-1 0,0 1 0,-1-1-1,1 1 1,-1-1 0,1 0 0,-1 1 0,0-1-1,0 1 1,0-1 0,0 0 0,-2 3 0,-2 2-14,0 0 1,-10 12-1,8-12 5,0-1-1,0 0 0,-9 5 1,-26 14-50</inkml:trace>
</inkml:ink>
</file>

<file path=ppt/ink/ink1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25:30.019"/>
    </inkml:context>
    <inkml:brush xml:id="br0">
      <inkml:brushProperty name="width" value="0.1" units="cm"/>
      <inkml:brushProperty name="height" value="0.1" units="cm"/>
      <inkml:brushProperty name="color" value="#FF0066"/>
    </inkml:brush>
  </inkml:definitions>
  <inkml:trace contextRef="#ctx0" brushRef="#br0">1 91 2304,'2'2'130,"1"-1"0,-1 0 1,1 0-1,-1 0 0,1 0 0,-1 0 0,1-1 1,0 1-1,0-1 0,-1 0 0,4 0 1,43 10 445,-17-12 52,-1-1 0,0-2 0,31-8 0,42-7 545,160 0-5,11 10-1110,-252 10-40,345 5 171,-2 29-92,2 1-17,-148-14 150,72 1 420,327-22-324,-389 6-33,114-25-168,-335 18-122,195-3 172,-54 3-14,-66-3-134,282-6 143,100 33-164,-387-17-6,30 1 10,66 5 38,408 32 278,-524-42-299,36 2 36,121 9 65,130-10-19,-170-6-52,45 9 332,82-16-304,-204 2-253,173 7 0,163 14 158,-294-22 60,-35 1-10,104 0-1,259-15-8,-403 17-56,197-22 28,-65 7 194,-55 7-426,6 9 150,-10 1 52,168-17 123,-273 18-67,-1-2 0,38-10 0,-36 7 122,52-5 0,-72 10-145,1 1 0,-1-2 0,23-7-1,-19 4 21,27-4 0,-38 10-57,-1 0 1,1 1 0,0 0 0,-1 0-1,15 2 1,-21-2 24,-1 0 0,0 0 0,1 1 0,-1-1 0,0 0 0,0 0 0,1 0 0,-1 0 0,0 1 0,0-1 0,0 0 0,1 0 0,-1 0 0,0 1 0,0-1 0,0 0 0,0 0 0,1 1 0,-1-1 0,0 0 0,0 1 0,0-1-1,0 0 1,0 0 0,0 1 0,0-1 0,0 0 0,0 1 0,0-1 0,0 0 0,0 1 0,0-1 0,0 0 0,0 0 0,0 1 0,0-1 0,0 0 0,0 1 0,-1-1 0,1 0 0,0 0 0,0 1 0,0-1 0,0 0 0,-1 0 0,1 1 0,0-1 0,0 0 0,-1 0 0,0 1 0,0 0 0,1 0-1,-1 0 1,0 0 0,0 0 0,0 0 0,0 0 0,0-1 0,0 1 0,-3 0 0,3-1 5,-1 0 0,0 0 0,1 0 0,-1 0-1,0 0 1,1-1 0,-1 1 0,-2-2 0,4 2 1,-26-9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46:33.733"/>
    </inkml:context>
    <inkml:brush xml:id="br0">
      <inkml:brushProperty name="width" value="0.1" units="cm"/>
      <inkml:brushProperty name="height" value="0.1" units="cm"/>
      <inkml:brushProperty name="color" value="#FFFC18"/>
    </inkml:brush>
  </inkml:definitions>
  <inkml:trace contextRef="#ctx0" brushRef="#br0">4113 142 5120,'0'0'40,"-1"0"0,1 0 0,0 0 0,0 1 0,0-1 0,0 0 0,0 0 1,-1 0-1,1 0 0,0 0 0,0 0 0,0 0 0,0 0 0,0 0 0,-1 0 0,1 0 0,0 0 0,0 0 0,0 0 1,0 0-1,0 0 0,-1-1 0,1 1 0,0 0 0,0 0 0,0 0 0,0 0 0,0 0 0,-1 0 0,1 0 1,0 0-1,0 0 0,0-1 0,0 1 0,0 0 0,0 0 0,0 0 0,0 0 0,0 0 0,0 0 0,-1-1 1,1 1-1,0 0 0,0 0 0,0 0 0,0 0 0,0-1 0,0 1 0,0 0 0,0 0 0,0 0 0,0 0 0,0 0 1,0-1-1,0 1 0,0 0 0,0 0 0,1 0 0,-1 0 0,0 0 0,0-1 0,0 1 0,0 0 0,0 0 1,0 0-1,0 0 0,0 0 0,0 0 0,1-1 0,13-12 439,-11 11-509,-1-1 0,1 1 0,-1 0 0,1-1 0,-1 1 0,0-1 0,3-5 0,-4 7 17,-1-1 0,0 1 0,1 0 0,-1-1 0,0 1 0,0-1-1,0 1 1,0 0 0,0-1 0,0 1 0,0 0 0,-1-1 0,1 1 0,0 0 0,-1-1 0,1 1 0,-1 0 0,1-1-1,-1 1 1,0 0 0,-1-2 0,1 2 103,-1-1 0,0 1 0,1 0 1,-1-1-1,0 1 0,0 0 0,0 0 0,0 0 0,0 0 0,0 1 0,0-1 0,-3 0 0,-2 0 254,0 0 0,0 0-1,0 1 1,0 0-1,0 1 1,0-1-1,-9 3 1,-14 5-85,1-2-1,-1-2 1,-58 3 0,59-6-10,1 2 0,-1 1 1,-46 12-1,18-4-152,-89 6 0,53-9 285,-204 26 663,272-32-1039,0-1-1,-1-1 0,-32-4 1,37 0-9,0-1 1,1-1-1,-1-1 1,1-1 0,-20-10-1,16 7 12,1 1 0,-2 1 0,-25-5 0,-31 3 167,-157 1 0,203 7-170,1-1 0,0-3 0,-35-8 0,26 4-3,24 7-3,1 1 0,-25 1 0,-9-1 0,-37-15 47,66 12-27,-1 0 0,0 1 0,-25 0 1,24 4-21,-12-1 0,0 2 0,0 1 0,0 2 0,-39 9 0,29 2-2,33-10 23,0 0-1,0-1 1,0-1 0,-1 0-1,-21 1 1,-636-4 161,539-4-230,124 4 48,0 0 0,0 1 0,1 0 0,-1 1 0,-13 3 0,3 0-1,1-2 0,-29 2 0,-7 1 62,-139 38 227,98-24-152,21-5 75,65-13-197,0-1 0,0 0 0,-14-1 0,17 0-22,6 0-6,-1 0 0,1 0 1,0 0-1,0 0 0,-1-1 1,1 1-1,0 0 0,0 0 1,-1-1-1,1 1 0,0 0 1,0 0-1,0 0 0,0-1 0,-1 1 1,1 0-1,0-1 0,0 1 1,0 0-1,0 0 0,0-1 1,0 1-1,0 0 0,0-1 1,0 1-1,0 0 0,0-1 0,0 1 1,0 0-1,0 0 0,0-1 1,0 1-1,0 0 0,0-1 1,0 1-1,0 0 0,1 0 1,-1-1-1,0 1 0,0-14-1193,-9-4-627</inkml:trace>
</inkml:ink>
</file>

<file path=ppt/ink/ink1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25:34.367"/>
    </inkml:context>
    <inkml:brush xml:id="br0">
      <inkml:brushProperty name="width" value="0.1" units="cm"/>
      <inkml:brushProperty name="height" value="0.1" units="cm"/>
      <inkml:brushProperty name="color" value="#FF0066"/>
    </inkml:brush>
  </inkml:definitions>
  <inkml:trace contextRef="#ctx0" brushRef="#br0">23 16 2048,'-10'5'499,"-3"5"3864,14-10-4287,12 7 22,1 0-1,1-2 1,-1 0 0,1 0-1,0-1 1,26 2-1,-14-3 552,0-3 0,40-3 0,84 1 1017,-81 4-1300,71-7-174,158-24 0,-29 5-128,-207 23-43,1 3 0,79 12 1,-59 0-22,146 44 0,-198-48 0,19 8 0,0-3 0,64 11 0,-54-16 14,49 5-23,6-4 4,-6 0 46,26 1 40,-102-12-78,92-2 1,-100 0-5,0-1 1,45-11 0,211-45 0,-178 41 0,-21 4 0,30-6 0,27-5 32,93-4 39,-53 9-132,-109 11 91,105-2-1,-148 11-29,231 5-101,-199-3 98,28 2 16,15 0 2,14 1 18,-33 7 18,-1 1-60,109 1-1,-157-14 13,389 15 32,-95-6-85,-25-3 30,181 42 90,-255-28-70,-153-14 0,129-2-3,-51-3 16,246 2 227,-305-13-234,-21 1-6,255-6 122,-69 13-130,278 5 182,-454 3-206,45 2 32,-2-9-27,206 8 86,-241-2-110,113-6 0,33-24 149,-32 1 7,96 5 119,-31-15-131,-181 20-62,147-6 0,-176 20-31,80-1 0,-29 1 0,-50 1 0,92 8 0,-38 0 0,75-8-1,-106-2 12,180-2 64,-206 3-184,183-5 255,-186 3-144,0 3 0,66 9 0,99 1-70,-125-8 66,196-11 72,-252 6-70,0 2 0,0 2 0,62 12 0,-95-13-12,0 1 0,0 1 0,-1 0 1,1 0-1,-1 0 0,0 1 0,0 0 1,0 1-1,0-1 0,-1 1 1,0 1-1,0-1 0,0 1 0,5 7 1,-5-9-939,0-7-452</inkml:trace>
</inkml:ink>
</file>

<file path=ppt/ink/ink1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26:29.071"/>
    </inkml:context>
    <inkml:brush xml:id="br0">
      <inkml:brushProperty name="width" value="0.1" units="cm"/>
      <inkml:brushProperty name="height" value="0.1" units="cm"/>
      <inkml:brushProperty name="color" value="#FF0066"/>
    </inkml:brush>
  </inkml:definitions>
  <inkml:trace contextRef="#ctx0" brushRef="#br0">0 36 1408,'0'0'26,"0"0"1,0-1-1,0 1 0,0 0 1,0 0-1,0-1 1,0 1-1,0 0 0,1 0 1,-1 0-1,0-1 0,0 1 1,0 0-1,0 0 1,0-1-1,0 1 0,1 0 1,-1 0-1,0 0 0,0 0 1,0-1-1,1 1 1,-1 0-1,0 0 0,0 0 1,0 0-1,1 0 0,-1 0 1,0 0-1,0-1 1,1 1-1,11 1 1498,-10-1-1260,1 1 0,-1 0 0,1 0 0,-1 0 0,1 0 0,-1 0 0,3 2 0,-3-2-240,-1 0-1,1 0 1,0 0 0,0 0 0,0-1 0,0 1 0,-1-1-1,1 1 1,0-1 0,0 0 0,4 0 0,26-1 509,-14 1-286,-9-1 27,0 1-1,0 1 0,0-1 0,0 2 0,0-1 1,-1 1-1,1 1 0,9 3 0,-13-3-261,0-1 1,1 0-1,-1 0 0,0 0 1,1-1-1,-1 0 0,1 0 1,0 0-1,-1-1 0,1 0 1,0 0-1,-1 0 0,1-1 1,-1 0-1,12-2 0,-3-1 73,0 1 0,0 0-1,0 1 1,19 0 0,22-3 313,18-8-322,179-23 168,-202 34-193,1 3 0,65 9 1,-79-6-36,-1-2-20,38-3-1,-44 0-6,-1 1 0,49 6 0,116 19 80,25 4 0,-172-25-10,85-3-1,-61-2 1,39 0-12,137 3 77,-184 4-100,33 2 27,-84-8-57,213-10 22,-175 4 3,0 2 0,1 2-1,64 5 1,50 21-24,22-1 15,-20-20-25,-91-5 89,5 2-30,196 5-24,-221-4 7,1-3 0,63-11 0,-34 4 9,-45 5-69,304-18 34,-324 22 6,9 1 1,0-2-1,0-1 1,57-11 0,-17-7-8,62-13 58,-124 31-42,15-1 3,-17 6-9,-9 6 9,1-6-21,1-1 1,-1 0-1,0 0 0,0 0 0,0 0 0,0 0 0,0 0 0,-1 0 1,1-1-1,-3 2 0,-1 0-10,1-1 0,-1 0 1,0-1-1,0 1 0,-9 0 1,-79 5-85</inkml:trace>
</inkml:ink>
</file>

<file path=ppt/ink/ink1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26:32.083"/>
    </inkml:context>
    <inkml:brush xml:id="br0">
      <inkml:brushProperty name="width" value="0.1" units="cm"/>
      <inkml:brushProperty name="height" value="0.1" units="cm"/>
      <inkml:brushProperty name="color" value="#FF0066"/>
    </inkml:brush>
  </inkml:definitions>
  <inkml:trace contextRef="#ctx0" brushRef="#br0">1 100 2560,'0'-1'33,"0"1"0,0 0 0,0 0 0,-1-1 0,1 1 0,0 0 0,0 0 0,0-1 0,0 1 1,1 0-1,-1 0 0,0 0 0,0-1 0,0 1 0,0 0 0,0 0 0,0-1 0,0 1 0,0 0 0,0 0 0,0 0 0,1 0 0,-1-1 0,0 1 0,0 0 0,0 0 0,0 0 1,1 0-1,-1-1 0,0 1 0,0 0 0,0 0 0,1 0 0,-1 0 0,0 0 0,0 0 0,1 0 0,-1 0 0,0 0 0,0 0 0,0 0 0,1 0 0,-1 0 0,0 0 1,0 0-1,1 0 0,-1 0 0,0 0 0,0 0 0,0 0 0,1 0 0,-1 0 0,0 0 0,0 0 0,0 0 0,1 0 0,-1 1 0,16 9 1260,-9-4-1021,0-2-217,-1-1-1,1 1 0,0-1 0,0 0 0,0-1 0,0 0 0,0 0 0,1 0 0,-1-1 0,1 0 0,-1-1 0,1 1 0,-1-2 0,1 1 0,-1-1 0,1 0 0,-1 0 0,0-1 0,1 0 0,-1 0 0,0-1 0,7-4 0,-6 4 70,0-1-1,0 1 1,1 0 0,-1 1 0,0 0-1,17-2 1,55 1 664,-68 3-767,-5 0-20,13 0 9,0 0 0,29 6 1,13 2-14,-17-2 139,12 1-37,0-3 1,75-4-1,-54-1 35,124-14 158,-1 0-51,-110 8 57,0-1-84,195 4 64,149 4 164,-382 3-443,0 2-1,61 14 1,-61-9 25,0-2 1,63 1 0,-8-10 25,125 3-100,-115 9 131,-49-4-77,310 42 39,-361-47-43,0 0 0,-1-1 0,21-1 0,17 0 0,121 10-128,-84-5 178,141-10 1,-182 0-38,30 0 1,21-3-17,-17 0 16,98-8-52,42-1 73,-49 12-39,365 5 5,-463 5-3,-1 1 16,81-4 94,224-10-86,-195-15 187,-102 12-251,18-3-4,68-12 111,241-7 0,-252 22-64,60-2 0,7 21 0,-183-6 3,0-2 1,77-11-1,-79 7 28,48 2 0,-51 2-3,71-9 0,-94 7-28,0 0 0,1 1 0,0 0 0,-1 2 0,31 3 0,-39-2 0,0-1 0,-1 1 0,1 1 0,-1-1 0,1 1 0,-1 0 0,0 1 0,0 0 0,0 0 0,0 0 0,-1 1 0,0 0 0,0 0 0,7 9 0,-10-10-9,0 0-1,0 1 1,0-1 0,-1 1 0,0-1 0,0 1 0,0 0 0,-1 0 0,1 0-1,-1 0 1,0 0 0,-1 0 0,1 0 0,-1 0 0,0 0 0,0 0 0,0 0 0,-1 0-1,0 0 1,0 0 0,0 0 0,-1 0 0,0 0 0,0 0 0,0-1 0,0 1-1,-1-1 1,1 1 0,-1-1 0,-6 6 0,-24 18-1522,-4 1-751</inkml:trace>
</inkml:ink>
</file>

<file path=ppt/ink/ink1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31:03.310"/>
    </inkml:context>
    <inkml:brush xml:id="br0">
      <inkml:brushProperty name="width" value="0.1" units="cm"/>
      <inkml:brushProperty name="height" value="0.1" units="cm"/>
      <inkml:brushProperty name="color" value="#66CC00"/>
    </inkml:brush>
  </inkml:definitions>
  <inkml:trace contextRef="#ctx0" brushRef="#br0">3579 250 1152,'-4'-5'194,"3"3"-171,0 1 1,0 0-1,0 0 1,0 0-1,0 0 1,0 0-1,0 0 1,0 0-1,0 1 1,0-1-1,-1 0 1,1 0-1,-3 0 1,-16-16 387,17 15-241,0-1 0,0 1-1,1 0 1,-2-1 0,1 1 0,-4-2 0,0 2 125,1 0-1,-1 0 1,0 0 0,0 1 0,0 0 0,-13 0 0,-44 6 1222,35-2-1061,-9 2-63,0 3 0,-66 20 0,30-7 524,24-10-206,34-8-392,0 0-1,0 1 1,0 1-1,-18 8 1,30-11-301,1-1 1,-1 0-1,1 0 1,-1 0 0,1 0-1,-1-1 1,1 1 0,-1-1-1,1 0 1,-1 0-1,0 0 1,1-1 0,-1 1-1,-4-2 1,1 0 24,0 0 0,0-1 1,1 0-1,-1 0 0,-11-8 0,8 6-35,1-1-1,-2 2 1,-11-5-1,-4-1 1,17 7-8,0 1 0,-1-1 0,1 2 0,-1-1 0,0 2 0,1-1 0,-1 1 0,-12 2 0,-6-2 0,-142-6 90,167 5-89,-53-4 17,-106 3 1,74 17-197,47-6 110,-5 0 45,6-1-15,0-1-1,-63 2 1,-234-9 166,319-1-110,-1-1 0,0-1 0,1-1 1,0 0-1,-1-1 0,-18-9 1,-20-6 39,39 14-42,-1 1-1,-30-5 0,30 7-7,0-1 0,-34-12 0,-122-63 29,47 23-72,74 34 33,43 18 7,0 0 0,0 1 0,-1 0 0,1 1 1,-1 0-1,1 1 0,-1 0 0,0 1 1,1 0-1,-14 3 0,0 1 11,0 1 1,0 2-1,-36 14 0,35-13-15,0-1-1,-1-1 0,-28 2 0,-26 5 63,-107 32 108,169-41-162,0 0 0,-19 8 0,19-6-16,16-6-14,0 1 1,0 0 0,-1 0 0,1 1 0,0-1-1,0 1 1,0-1 0,0 1 0,0 0-1,-3 3 1,5-11-1836,-4-8-1018</inkml:trace>
</inkml:ink>
</file>

<file path=ppt/ink/ink1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31:40.611"/>
    </inkml:context>
    <inkml:brush xml:id="br0">
      <inkml:brushProperty name="width" value="0.1" units="cm"/>
      <inkml:brushProperty name="height" value="0.1" units="cm"/>
      <inkml:brushProperty name="color" value="#66CC00"/>
    </inkml:brush>
  </inkml:definitions>
  <inkml:trace contextRef="#ctx0" brushRef="#br0">1 95 128,'0'0'20,"0"0"1,0 1-1,0-1 1,0 0-1,0 0 1,0 0-1,0 0 1,0 0-1,0 0 1,0 1-1,0-1 0,1 0 1,-1 0-1,0 0 1,0 0-1,0 0 1,0 0-1,0 0 1,0 0-1,1 0 0,-1 1 1,0-1-1,0 0 1,0 0-1,0 0 1,0 0-1,0 0 1,1 0-1,-1 0 1,0 0-1,0 0 0,0 0 1,0 0-1,0 0 1,1 0-1,-1 0 1,0 0-1,0 0 1,0-1-1,0 1 0,0 0 1,1 0-1,-1 0 1,0 0-1,0 0 1,0 0-1,0 0 1,0 0-1,0 0 1,0 0-1,1-1 0,11-6 836,-2 2-370,9 4 600,-13 1-977,-1-1-1,1 1 1,0 0-1,-1 0 1,1 1-1,0 0 0,-1 0 1,1 0-1,5 3 1,-3-2-89,0 1 0,0-1 1,0-1-1,0 1 0,0-2 0,1 1 0,-1-1 1,16-1-1,3 0 49,12 1 509,61-9 1,-3-3-272,-49 8-293,63-15 1,-68 10-10,-1 1 0,61-2 1,86 8 212,-118 3-138,25 3 101,107 19 0,-123-12-137,-23-7-47,-40-4 8,0 1-1,21 4 0,-18-2 28,1-1 0,26 0 0,-9-1-10,33 1 2,-37-3 17,43 7 0,-19-1 136,101-4 0,-80-2 307,33-4-175,-69 5-297,13 1 36,-1-3-1,88-13 1,73-18 105,-19 3 19,-174 27 18,0 1 0,36 2 0,-30 0-40,75 6 5,-53-7-187,-3 0 53,56 7 0,-30 0 13,81-3-1,9-1 18,-102 4-62,40 1-26,747-7 383,-572-20-21,-3 1-218,-103 23-107,62-2 120,-125-3-208,-86 1 96,-1 0 0,1 2 0,0 0 0,0 2 0,35 9 0,99 40 120,-130-46-115,0-1 0,1-1-1,46 2 1,-27-3 32,173 6-34,-189-9 16,0 2-1,0 1 1,47 12 0,-19-4 15,72 6 1,-21-12 45,132-9 0,-101-10-13,29-1 330,499 14-42,-520 9-363,117-9 58,-167-6 3,-58 2-52,1-3-9,-30 5 0,-1 0 0,22-1 0,321 3 0,-314-2 28,59-10 0,5 0 17,-59 8-19,24-1-25,22 6-1,100-3 0,-132-4 53,-33 2-13,31 0 0,-3 3 31,0-2 0,83-17 0,-113 17-65,1 1 1,0 1-1,0 1 0,0 1 0,46 9 1,33-1-93,-69-7 135,53-2 1,-30-1-53,311 1 94,-336 1-85,0 2 0,42 10-1,-57-10-11,18 2-24,56 0 1,-52-4 58,43 7 1,-3 1-24,1-4 0,83-4 1,-82-1-10,-53 1-50,43 8 1,1 0 87,385 7 35,-329-19 202,159-23 0,-67 4 55,-105 13-212,-66 5-98,194-12 126,55 2-132,-236 8 20,-2 0-13,0 3 0,110 8 0,17 10-98,-19 1 121,155 22 36,-277-29-77,-22-4 0,45 4 0,276-3 0,-317-5 0,0 1 0,0 0 0,48 13 0,-66-11 0,0-1 0,-1 2-1,1-1 1,-1 2 0,12 7 0,0 2-15,52 31-353,-48-30-688</inkml:trace>
</inkml:ink>
</file>

<file path=ppt/ink/ink1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32:30.298"/>
    </inkml:context>
    <inkml:brush xml:id="br0">
      <inkml:brushProperty name="width" value="0.1" units="cm"/>
      <inkml:brushProperty name="height" value="0.1" units="cm"/>
      <inkml:brushProperty name="color" value="#66CC00"/>
    </inkml:brush>
  </inkml:definitions>
  <inkml:trace contextRef="#ctx0" brushRef="#br0">1 129 1408,'0'-1'20,"0"1"-1,0-1 1,-1 1 0,1-1-1,0 1 1,0-1-1,0 1 1,0-1 0,0 1-1,0-1 1,1 1 0,-1-1-1,0 1 1,0-1 0,0 1-1,0 0 1,0-1 0,1 1-1,-1-1 1,0 1-1,0-1 1,1 1 0,-1 0-1,0-1 1,1 1 0,-1 0-1,0-1 1,1 1 0,-1 0-1,1-1 1,-1 1-1,0 0 1,1 0 0,-1 0-1,1-1 1,-1 1 0,1 0-1,-1 0 1,1 0 0,0 0-1,7-6 271,-3 1-265,38-20 1516,-21 11-399,-11 8-1289,-8 4 371,1-1-1,0 1 0,0 0 0,0 0 1,0 1-1,0-1 0,0 1 1,0 0-1,0 0 0,0 1 0,8-1 1,170 1 1829,-127 9-1984,441-9 1537,-468-2-1565,0-1 0,51-12 1,-51 9-25,0 1 0,51-3 1,92-1 72,-158 9-82,33-1 12,82 11 0,-100-6 31,45-2-1,-3 1 25,77-2 122,-80-2-186,38 7 107,-100-6-58,1 1 1,-1-1-1,0 1 1,0 1 0,6 1-1,-5-1 18,-1-1-1,1 1 0,0-1 0,0 0 0,8 0 0,31 3-71,-45-4-23,1 1-1,-1-1 1,0 0 0,1 0 0,-1 0 0,1 0 0,-1 0 0,0 0 0,1 0 0,-1 0 0,0 0 0,1 0 0,-1 0 0,1 0 0,-1 0 0,0 0 0,1 0 0,-1 0 0,0 0-1,1 0 1,-1 0 0,0-1 0,1 1 0,-1 0 0,0 0 0,1 0 0,-1-1 0,0 1 0,0 0 0,1 0 0,-1-1 0,0 1 0,1-1 0,-6-10-1606,-10-3-974</inkml:trace>
</inkml:ink>
</file>

<file path=ppt/ink/ink1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32:42.571"/>
    </inkml:context>
    <inkml:brush xml:id="br0">
      <inkml:brushProperty name="width" value="0.1" units="cm"/>
      <inkml:brushProperty name="height" value="0.1" units="cm"/>
      <inkml:brushProperty name="color" value="#66CC00"/>
    </inkml:brush>
  </inkml:definitions>
  <inkml:trace contextRef="#ctx0" brushRef="#br0">4079 137 3968,'-4'-3'495,"3"3"-411,0-1-1,0 0 0,0 1 1,1-1-1,-1 1 0,0-1 1,0 1-1,0-1 1,0 1-1,0 0 0,0 0 1,0-1-1,0 1 0,0 0 1,-1 0-1,1 0-59,1 0 1,0 0-1,-1 0 1,1 0-1,0 0 0,-1-1 1,1 1-1,0 0 0,0 0 1,-1 0-1,1-1 0,0 1 1,0 0-1,-1 0 0,1-1 1,0 1-1,0 0 0,0 0 1,-1-1-1,1 1 0,0 0 1,0-1-1,0 1 0,0 0 1,0-1-1,-1 1 0,1 0 1,0-1-1,0 1 0,0 0 1,0-1-1,0 1 0,0-1 1,0 0-28,0 1 1,0-1-1,0 0 0,0 0 1,0 1-1,-1-1 1,1 0-1,0 0 1,-1 1-1,1-1 1,0 0-1,-1 1 1,1-1-1,-1 0 0,-10-9-485,8 8 529,1-1 0,-1 0 0,0 1 1,0 0-1,0-1 0,0 1 0,0 0 0,-1 1 1,1-1-1,-1 1 0,1-1 0,-1 1 0,1 0 1,-1 0-1,-5 0 0,-244-9 2764,216 10-2635,0 1-1,0 2 0,-39 8 1,-34 19 118,60-15-155,38-13-47,0 0 0,0-1 0,0 0 0,-1-1 1,-13-1-1,-9 0-6,-36 0 326,-106-13-1,-54-29 507,168 33-991,-77-2 1,99 9 134,-96 1 264,76 3-235,-103 9 206,-2 0 213,-549-10 514,443-21-1011,108 3-8,102 13 9,-229-10 69,-111 15-296,370 3 164,24-2-250,0 0 0,0-1 0,-14 0 1,0-5-1040</inkml:trace>
</inkml:ink>
</file>

<file path=ppt/ink/ink1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32:45.022"/>
    </inkml:context>
    <inkml:brush xml:id="br0">
      <inkml:brushProperty name="width" value="0.1" units="cm"/>
      <inkml:brushProperty name="height" value="0.1" units="cm"/>
      <inkml:brushProperty name="color" value="#66CC00"/>
    </inkml:brush>
  </inkml:definitions>
  <inkml:trace contextRef="#ctx0" brushRef="#br0">2155 133 1664,'-5'-4'249,"4"3"-179,0 1 0,0-1 0,0 0-1,1 1 1,-1 0 0,0-1 0,0 1-1,0-1 1,0 1 0,0 0 0,0 0-1,0-1 1,0 1 0,0 0 0,-2 0 677,-14 0 623,15 0-1359,-1-1-1,0 1 1,1-1-1,-1 0 1,0 0 0,1 0-1,-4-2 1,-10-4 134,-35-5 705,15 4-341,21 5-250,0 1 0,0 0 0,-23 1-1,0 0 51,-353-53 1665,353 46-1942,13 3 28,-1 0 1,-46-1-1,-373 16 820,223 10 641,102-7-770,-107 18-118,74-8-679,111-18-466,-52 15 0,81-16-944</inkml:trace>
</inkml:ink>
</file>

<file path=ppt/ink/ink1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33:03.190"/>
    </inkml:context>
    <inkml:brush xml:id="br0">
      <inkml:brushProperty name="width" value="0.1" units="cm"/>
      <inkml:brushProperty name="height" value="0.1" units="cm"/>
      <inkml:brushProperty name="color" value="#66CC00"/>
    </inkml:brush>
  </inkml:definitions>
  <inkml:trace contextRef="#ctx0" brushRef="#br0">0 74 128,'0'-1'98,"0"0"1,0 0-1,1 0 0,-1 0 1,0 0-1,0 1 0,1-1 0,-1 0 1,1 0-1,-1 0 0,1 0 1,-1 0-1,2 0 0,-2 0-182,1 0 1,-1 0-1,1 0 0,-1 0 0,1 1 0,-1-1 0,1 0 1,-1 0-1,0 0 0,1 0 0,-1 0 0,0 0 0,0-2 1,0 3 99,0 0 0,1-1 1,-1 1-1,0 0 1,0-1-1,0 1 1,0 0-1,1 0 0,-1-1 1,0 1-1,0 0 1,1 0-1,-1-1 1,0 1-1,1 0 0,-1 0 1,0 0-1,0 0 1,1-1-1,-1 1 0,0 0 1,1 0-1,-1 0 1,0 0-1,1 0 1,-1 0-1,0 0 0,1 0 1,-1 0-1,1 0 1,15 0 769,-12 0-439,177 0 3754,-110 5-3738,221-5 1098,-265-1-1450,0-2 0,42-10 0,1 0 74,-18 6 237,60 0 1,-77 6-300,-12 1-22,0 0 0,0 1-1,0 1 1,22 5 0,121 38-103,-138-38 127,0-1-1,0-2 1,0 0 0,41-1-1,257-3 61,-183-6-165,319 6 75,-324 7-1,-60-2 17,-12 2 16,-40-4-11,32 1 0,316-4 293,-197-15-280,-2 0 81,-21 10 77,57-12 31,-151 10-212,-7 1 87,0 3 0,0 2 1,96 11-1,-61 2-16,111 0 1,36 5-34,-163-10-99,89 15 98,-33-3 5,291 29-176,-284-37 165,-95-8-16,18-1-21,1-3 0,61-9 0,183-15 171,-60 6-144,-100-9-27,-44 7 0,-28 10 0,141-3 0,-200 14-1,190 5-78,-129-4 105,93-8 1,3-1 0,343 8-107,-309-10 32,106 10 58,-303 0 13,41 3 79,-44-3-106,-1 0-1,1 1 1,-1-1-1,1 1 1,-1 0-1,1 0 1,-1-1-1,1 2 1,-1-1-1,0 0 1,0 0 0,1 1-1,-1 0 1,0-1-1,1 3 1,-2-4 2,-1 1-1,1 0 1,-1-1 0,1 1 0,-1 0 0,0-1-1,1 1 1,-1 0 0,0 0 0,0-1 0,1 1 0,-1 0-1,0 0 1,0 0 0,0-1 0,0 1 0,0 0-1,0 0 1,0 0 0,-1-1 0,1 3 0,-1-2 1,1 0 0,-1 0 0,0 0 0,1 0 0,-1 0 0,0 0 0,0 0 0,0 0 0,0-1 0,0 1 0,0 0 0,0 0 0,0-1 0,0 1 0,-2 0 0,-27 9 1</inkml:trace>
</inkml:ink>
</file>

<file path=ppt/ink/ink1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33:11.776"/>
    </inkml:context>
    <inkml:brush xml:id="br0">
      <inkml:brushProperty name="width" value="0.1" units="cm"/>
      <inkml:brushProperty name="height" value="0.1" units="cm"/>
      <inkml:brushProperty name="color" value="#66CC00"/>
    </inkml:brush>
  </inkml:definitions>
  <inkml:trace contextRef="#ctx0" brushRef="#br0">100 23 128,'0'0'0,"0"-1"-1,0 1 1,0 0 0,-1 0-1,1-1 1,0 1 0,0 0-1,0 0 1,0-1 0,-1 1 0,1 0-1,0 0 1,0-1 0,0 1-1,-1 0 1,1 0 0,0 0-1,-1-1 1,1 1 0,0 0-1,0 0 1,-1 0 0,1 0-1,0 0 1,-1 0 0,1 0 0,0 0-1,0 0 1,-1 0 0,1 0-1,-1 0 1,-17-1 94,16 2-90,0-1 0,-1 0-1,1 0 1,0 0 0,0 0-1,0 0 1,0-1-1,0 1 1,-1-1 0,1 1-1,-3-2 1,4 0 155,-1 1 0,1 0 0,0 0 1,-1 0-1,1 0 0,0 0 0,-1 0 0,1 0 0,-1 0 0,0 0 0,1 1 1,-1-1-1,-1 0 0,2 1-109,0 0 1,0 0-1,0 1 1,0-1-1,0 0 1,0 0-1,0 0 1,1 1-1,-1-1 1,0 1 0,0-1-1,0 0 1,1 1-1,-1-1 1,0 1-1,0 0 1,1-1-1,-1 1 1,0 0-1,1-1 1,-1 1-1,1 0 1,-1 0-1,1-1 1,-1 3-1,0-2-42,1 1 0,-1 0 0,1 0 0,0 0 0,-1 0-1,1 0 1,0 0 0,0 0 0,1 0 0,-1 0 0,0 0 0,1 0-1,-1 0 1,1 0 0,-1 0 0,1-1 0,0 1 0,1 2 0,26 30 1352,-24-30-1292,0 0 0,1-1 1,-1 1-1,1-1 1,0 0-1,0-1 1,0 1-1,1-1 0,-1 0 1,0 0-1,8 1 1,33 8 335,0-3 0,1-1 0,68 1 0,242 14 1151,69-1-1089,-145-47-444,0-22 95,-66 16-137,-160 27 6,107 4 0,-102 6-210,-8-1-896</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46:41.297"/>
    </inkml:context>
    <inkml:brush xml:id="br0">
      <inkml:brushProperty name="width" value="0.1" units="cm"/>
      <inkml:brushProperty name="height" value="0.1" units="cm"/>
      <inkml:brushProperty name="color" value="#FFFC18"/>
    </inkml:brush>
  </inkml:definitions>
  <inkml:trace contextRef="#ctx0" brushRef="#br0">4233 166 2816,'-3'-2'310,"2"2"-262,0-1 1,0 1-1,1 0 0,-1 0 1,0-1-1,1 1 1,-1-1-1,0 1 1,1 0-1,-1-1 1,1 1-1,-1-1 0,0 0 1,1 1-1,-3-7 2953,-3-2-2996,5 8-1,0 1 0,0-1-1,-1 0 1,1 1 0,0-1-1,0 1 1,-1 0-1,1-1 1,0 1 0,-1 0-1,1 0 1,0 0 0,-1 0-1,1 0 1,-3 0 0,-11 0 257,1-3 99,4 1 88,0 0-1,0 0 0,-12 1 1,-7 2 63,0 2 0,-31 7-1,-4 0-384,-173 10 642,174-19-45,-122-17 0,112 6-539,-42-9 122,20 1-280,9 2 44,67 12-69,-220-61 41,220 60-31,0 0-1,-1 0 1,-38-2 0,-61 5 60,77 3-62,-46 3 70,-145 26 0,76-7-19,84-13-25,-119 11 96,-5-4-44,-36 3 60,68-4 219,38-3-326,-86-10-38,110-5 102,-337 2 56,360-5 96,61 2-206,-1 2 0,0 0-1,0 1 1,0 1 0,-20 3 0,28-2-319,1 0-1,0-1 1,-12-1 0,-15 0-2387</inkml:trace>
</inkml:ink>
</file>

<file path=ppt/ink/ink1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33:19.391"/>
    </inkml:context>
    <inkml:brush xml:id="br0">
      <inkml:brushProperty name="width" value="0.1" units="cm"/>
      <inkml:brushProperty name="height" value="0.1" units="cm"/>
      <inkml:brushProperty name="color" value="#66CC00"/>
    </inkml:brush>
  </inkml:definitions>
  <inkml:trace contextRef="#ctx0" brushRef="#br0">8 75 256,'-8'-1'483,"13"0"663,9-3-652,-3-1-11,0-1 0,12-8-1,-17 9-126,2 1 0,-1 0-1,0 0 1,1 0-1,-1 1 1,1 0-1,12-3 1,15 1-104,0 2-1,0 1 1,0 2 0,39 4-1,75 2-187,-124-5-99,-5 0 93,27 5-1,-40-5-156,-1 1-1,1 0 0,-1 0 1,0 1-1,0-1 1,1 1-1,-2 1 1,7 3-1,0 4-870</inkml:trace>
</inkml:ink>
</file>

<file path=ppt/ink/ink1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33:54.876"/>
    </inkml:context>
    <inkml:brush xml:id="br0">
      <inkml:brushProperty name="width" value="0.1" units="cm"/>
      <inkml:brushProperty name="height" value="0.1" units="cm"/>
      <inkml:brushProperty name="color" value="#66CC00"/>
    </inkml:brush>
  </inkml:definitions>
  <inkml:trace contextRef="#ctx0" brushRef="#br0">18 126 128,'-1'-1'2,"0"1"1,-1-1-1,1 0 1,0 0-1,0 0 1,0 0-1,0 0 1,0 0-1,1 0 1,-1 0-1,0 0 1,0 0-1,1 0 1,-1 0-1,0-1 1,1 1-1,-1 0 1,1-1-1,0 1 1,-1 0-1,1-1 0,0 1 1,0 0-1,0-1 1,0 1-1,0-1 1,0-1-1,4 7 126,0-1-1,-1 0 1,1 0 0,0-1-1,0 1 1,1-1-1,-1 0 1,0 0 0,1 0-1,-1-1 1,1 0-1,5 1 1,3-2 239,0-1-1,1 0 1,25-7 0,13-4 211,72-20-154,139-32-178,-254 63-228,0 0 1,-1 0 0,1 1 0,0 0-1,18 3 1,40 13 149,-51-11-163,0-1 0,1-1-1,-1 0 1,24 1 0,-7-4-8,155-5 294,-90 3-317,7-1 190,35 1-60,-75 3-133,-3 2 104,106 20 1,-145-19-94,-9-1 29,0 1 1,19 7-1,15 5-45,17 2 91,25 5-109,-78-22 259,1 0 0,14-1 0,-14 0 357,27 3 1,-38-3-558,-1 1 0,1-1 1,0 1-1,-1-1 0,1 1 0,-1 0 1,1 0-1,-1 0 0,0-1 0,1 1 1,-1 1-1,0-1 0,1 0 0,0 2 1,-2-3-12,1 1 0,-1-1 0,1 1 1,-1-1-1,0 1 0,1 0 1,-1-1-1,0 1 0,0-1 1,0 1-1,1 0 0,-1-1 0,0 1 1,0 0-1,0-1 0,0 1 1,0 0-1,0-1 0,0 1 0,0 0 1,0-1-1,-1 1 0,1-1 1,0 1-1,0 0 0,0-1 1,-1 1-1,1-1 0,0 1 0,-1 0 1,1-1-1,-1 1 0,1-1 1,0 1-1,-1-1 0,1 0 0,-2 1 1,2 0-20,-1-1 0,0 1 0,0-1 0,0 1 0,0-1 0,0 0 0,0 1 1,0-1-1,0 0 0,0 0 0,0 0 0,0 0 0,0 0 0,0 0 0,0 0 0,-1 0 0,-29-7-579</inkml:trace>
</inkml:ink>
</file>

<file path=ppt/ink/ink1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34:02.999"/>
    </inkml:context>
    <inkml:brush xml:id="br0">
      <inkml:brushProperty name="width" value="0.1" units="cm"/>
      <inkml:brushProperty name="height" value="0.1" units="cm"/>
      <inkml:brushProperty name="color" value="#66CC00"/>
    </inkml:brush>
  </inkml:definitions>
  <inkml:trace contextRef="#ctx0" brushRef="#br0">1 35 128,'0'0'-2,"5"-5"239,0 0 0,1 0 0,8-5 0,-12 8-67,1 1 0,-1 0 0,1-1 0,0 1 0,0 1 0,0-1 0,0 0 0,0 1 0,-1-1 0,1 1 1,4 0-1,14 1 259,0 0 1,0 2-1,24 6 1,62 22 1051,-86-26-1411,0 0 0,0-1-1,1-1 1,35 0-1,88-10-10,-38 0-119,76 9 55,-182-2 5,54-1-192,0-6-768</inkml:trace>
</inkml:ink>
</file>

<file path=ppt/ink/ink1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34:14.986"/>
    </inkml:context>
    <inkml:brush xml:id="br0">
      <inkml:brushProperty name="width" value="0.1" units="cm"/>
      <inkml:brushProperty name="height" value="0.1" units="cm"/>
      <inkml:brushProperty name="color" value="#66CC00"/>
    </inkml:brush>
  </inkml:definitions>
  <inkml:trace contextRef="#ctx0" brushRef="#br0">1 76 128,'56'19'1125,"-46"-16"-750,1 0 0,-1 0 1,0-1-1,1-1 0,18 1 0,9-1 672,-1-1-395,38-4 1,-51 2-353,0 1 0,0 1 0,47 7 0,-43-1-166,-20-4-114,0 0-1,0 0 1,16 0 0,60 4 97,36-11 459,-13 2-36,-15 0-365,-1-3-52,155 9-1,66 5-15,-267-8-38,37 4-19,130 23-1,8 0 28,-31-23-15,-3-2 4,332-7 303,-381-1-311,7 5-30,92-6 29,9-7 13,-170 12-86,104-6-50,231-1 238,-118 24-257,-168-7 78,33 2 9,-84-11 21,92 3 87,77-4 13,-73-3-3,-35 2-6,159-8-82,-145-2 128,40-10-196,-130 14 38,99-4 0,102 8-12,-23 1 10,101 2 139,-177 3-113,821-1 65,-866-5-214,45-1 123,60 11 85,-97-2-151,2-1 132,-56 4-80,95 2-62,13-2 76,-112-6 1,193-5 3,-143 3-11,2-1 9,-76 0 2,89-8 50,-59 5-75,89 5-1,-77 2 7,-53-1 18,24 1 39,0-2-1,107-18 1,-112 9-34,149-27 74,-147 33-41,58 5-1,-43 0-78,176 5 161,-138 0-133,139 11-18,-151-8-18,81 11 34,41 6 32,-118-17 29,-88-8-48,341 23 25,-224-19-44,48-1-2,-59-13 36,82-2 6,304-3 106,-150 9-94,-214 6-20,-18-2-17,259 11-42,119 34 173,-270-29-224,56 24 69,-33-9 73,-146-21 4,-78-6-37,303 18-117,223-24 104,-157-26-25,-233 13 88,-85 8-93,86-5 22,-71 4 119,22 0-3,-56 7-97,67-13 0,-29 3-6,-83 11-9,-1 0 0,1 1 0,-1 0 0,1 1 0,18 3 0,-27-3 1,0 0 1,0 0-1,0 0 1,-1 0-1,1 1 1,0-1-1,-1 1 1,1-1-1,0 1 1,-1 0-1,3 3 1,-3-3-1,-1-1 1,0 1 0,0 0-1,0 0 1,0 0 0,0 0-1,0 0 1,0 1 0,0-1-1,-1 0 1,1 0 0,-1 0-1,0 0 1,0 1 0,0-1-1,0 0 1,0 3 0,-1 0-17,0 0 1,0-1 0,0 1-1,-3 7 1,3-11 8,1 1 1,-1 0 0,0 0-1,0-1 1,0 1-1,0 0 1,0-1-1,-1 1 1,1-1-1,0 0 1,-1 1 0,1-1-1,-3 2 1,3-3 0,-1 1-1,1-1 1,0 0 0,-1 0 0,1 0 0,-1 0 0,1 0 0,0 0-1,-1 0 1,1 0 0,0 0 0,-1-1 0,-1 0 0</inkml:trace>
</inkml:ink>
</file>

<file path=ppt/ink/ink1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34:20.193"/>
    </inkml:context>
    <inkml:brush xml:id="br0">
      <inkml:brushProperty name="width" value="0.1" units="cm"/>
      <inkml:brushProperty name="height" value="0.1" units="cm"/>
      <inkml:brushProperty name="color" value="#66CC00"/>
    </inkml:brush>
  </inkml:definitions>
  <inkml:trace contextRef="#ctx0" brushRef="#br0">0 247 1024,'5'-2'80,"1"0"1,-1 0-1,1 0 0,0 1 1,-1 0-1,1 0 0,0 0 1,10 1-1,6 1-8,22 4 1,-24-2-30,20 0 1,12-3 281,67-11 0,-30 3 1106,156 6 0,-50 2-1061,-67-9-277,38 0-37,61 18 21,48 0-15,-63-11 30,230-13 696,103-16 289,21-4-720,-442 25-314,240-39 21,-101 10 0,264-2 88,-369 38-161,210 23 0,-113-1 86,13 1 11,4 19-170,-172-24 63,212 30 51,-243-32-45,69 22 1,43 8 5,130-9 6,-183-23 12,-11-2 45,148-8 0,164-6-50,-7-4 127,-90-1 22,-284 9-87,145 5 141,-156-1-192,1 2 1,-1 1-1,39 11 0,23 12-1243,-69-24-326</inkml:trace>
</inkml:ink>
</file>

<file path=ppt/ink/ink1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34:46.672"/>
    </inkml:context>
    <inkml:brush xml:id="br0">
      <inkml:brushProperty name="width" value="0.1" units="cm"/>
      <inkml:brushProperty name="height" value="0.1" units="cm"/>
      <inkml:brushProperty name="color" value="#66CC00"/>
    </inkml:brush>
  </inkml:definitions>
  <inkml:trace contextRef="#ctx0" brushRef="#br0">887 30 1792,'-2'-9'608,"2"9"-598,-1 0-1,1 0 1,0 0-1,0 0 1,0 0-1,0 0 1,0 0-1,0-1 1,0 1-1,0 0 1,0 0-1,0 0 1,0 0 0,-1 0-1,1 0 1,0-1-1,0 1 1,0 0-1,0 0 1,0 0-1,0 0 1,0 0-1,0-1 1,0 1-1,0 0 1,0 0 0,0 0-1,0 0 1,0 0-1,0-1 1,1 1-1,-1 0 1,0 0-1,0 0 1,0 0-1,0 0 1,0 0-1,0 0 1,0-1-1,0 1 1,3-1 1028,14-14-46,-50 34-416,-1-1 0,0-1 0,-2-2 0,1-2 0,-2-1 0,0-2 0,-65 9 0,24-8 265,24-2-229,-79 1-1,121-10-608,0 0-1,0-1 1,0 0 0,0-1-1,0-1 1,1 1 0,-1-2-1,1 0 1,-19-9 0,17 7 37,0 0 0,0 1 0,-20-5 0,30 10-58,1-1 0,-1 1 0,1 0 0,-1 1 0,1-1 0,-1 0 0,1 1 0,-1-1 0,1 1 0,0 0 0,-1 0 0,1 0 0,0 0 0,-4 2 0,-12 5-656,-7-2-430</inkml:trace>
</inkml:ink>
</file>

<file path=ppt/ink/ink1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34:58.379"/>
    </inkml:context>
    <inkml:brush xml:id="br0">
      <inkml:brushProperty name="width" value="0.1" units="cm"/>
      <inkml:brushProperty name="height" value="0.1" units="cm"/>
      <inkml:brushProperty name="color" value="#66CC00"/>
    </inkml:brush>
  </inkml:definitions>
  <inkml:trace contextRef="#ctx0" brushRef="#br0">1462 2 1664,'-43'-1'1364,"7"0"202,0 2 1,-64 9 0,73-6-1205,1 2 1,-1 1 0,1 1-1,-44 21 1,51-20-273,-1 0-1,-1-2 1,1 0-1,-1-1 1,0-1 0,-1-1-1,1-1 1,-1-1-1,-29-1 1,38-1 3,-31 1 211,0-2-1,0-2 0,-63-12 1,76 7-143,-25-6 458,-61-7 0,100 19-566,-1 1-1,1 0 0,-1 2 1,1 0-1,0 0 0,-1 2 1,-32 9-1,4 4-129,19-6-295,-44 10 0,11-9-369</inkml:trace>
</inkml:ink>
</file>

<file path=ppt/ink/ink1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36:43.951"/>
    </inkml:context>
    <inkml:brush xml:id="br0">
      <inkml:brushProperty name="width" value="0.1" units="cm"/>
      <inkml:brushProperty name="height" value="0.1" units="cm"/>
      <inkml:brushProperty name="color" value="#66CC00"/>
    </inkml:brush>
  </inkml:definitions>
  <inkml:trace contextRef="#ctx0" brushRef="#br0">23 34 2816,'-4'4'331,"3"-3"-274,0 0 0,1 0 1,-1 0-1,0 0 1,0-1-1,0 1 0,0 0 1,0-1-1,1 1 1,-1-1-1,-8 3 3594,25-3-3240,342 0 1311,-336-1-1678,0-1-1,28-7 1,-29 5 5,0 0 0,30 0 0,-7 5 107,-21 0-159,47-4-1,3-16 68,-33 16 79,-1 1 0,1 3 0,-1 0 0,56 11 0,-1-4-26,-6-1-74,-46-3-56,0-1 0,48-4 1,-27 0 2,26 7 175,0-7 184,164 6 470,-165 6-654,-6-2-58,-33-2 81,-34-4-96,0-1 0,17 1 0,59 4 13,0 0-103,90 3-40,12-1 166,-83-3-80,-74-7 48,0 1 150,62 6-1,-62-2-198,1-2 0,48-3-1,-21 0-15,476 1 97,-458 5-128,38 3 72,-3-1-16,-38-7-43,228 9 102,-151-7-42,-85-3-45,21 1-15,116-15 1,-13-15-14,-127 24 0,-35 4 0,168-1 0,-105 5 0,261-2 256,-310 2-256,0 3 0,50 11 0,60 6 0,-100-18 0,0-3 0,109-12 0,-112 4 49,71 1 0,-43 3-19,81-14-30,-69 5 0,-38 7 0,102-14 0,-119 15 0,1 1 0,44 4 0,21-1 0,-95-1-94,0 0 0,-1 0 0,1-1 0,-1 0 1,1-1-1,-1 0 0,0 0 0,0-1 1,0 0-1,-1-1 0,12-8 0,5-8-3132</inkml:trace>
</inkml:ink>
</file>

<file path=ppt/ink/ink1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36:48.542"/>
    </inkml:context>
    <inkml:brush xml:id="br0">
      <inkml:brushProperty name="width" value="0.1" units="cm"/>
      <inkml:brushProperty name="height" value="0.1" units="cm"/>
      <inkml:brushProperty name="color" value="#66CC00"/>
    </inkml:brush>
  </inkml:definitions>
  <inkml:trace contextRef="#ctx0" brushRef="#br0">5 79 128,'0'-1'114,"0"1"0,-1-1 0,1 1-1,-1 0 1,1-1 0,0 1 0,-1-1 0,1 1 0,0 0-1,0-1 1,-1 1 0,1-1 0,0 1 0,0-1 0,0 1-1,0-1 1,-1 0 0,1 1 0,0-1 0,0 1 0,0-1-1,0 1 1,0-1 0,0 1 0,1-1 0,-1 1 0,0-1-1,0 0 1,8-18 212,-7 17-331,1 0 1,-1 0-1,-1 0 0,1 0 1,0 0-1,1-5 1,-3-1-551,2-5 2914,0 13-2302,-1-1 1,0 1-1,0 0 0,1-1 1,-1 1-1,0 0 1,1 0-1,-1-1 1,0 1-1,1 0 0,-1 0 1,0-1-1,1 1 1,-1 0-1,1 0 0,-1 0 1,0 0-1,1 0 1,-1 0-1,1-1 1,-1 1-1,1 0 0,-1 0 1,0 0-1,1 0 1,0 1-1,120-1-25,-107 1 75,-1 0 0,20 5 0,6 1-103,36 4-4,-25-3 110,74 2-1,91-10 414,-184 2-424,1 2-1,-1 0 1,35 11 0,-28-6-62,39 6 251,-1-2 0,151 3 0,-143-16-271,185-3 104,-80 1-7,46-3-25,226-4 25,-311 9-25,-44-5-99,4-1-2,110 6 386,-200 2-367,0 0 0,0 0-1,20 7 1,15 2 24,22 2 108,88 11-150,-160-23-24,0 0 0,-1-1-1,1 0 1,0 0 0,0 0-1,0 0 1,0-1 0,0 0-1,0 0 1,-1 0 0,1-1-1,0 1 1,-1-1 0,1 0-1,3-3 1,-4 2-249,-1 0 1,-1 0-1,1 0 1,0 0-1,2-5 1</inkml:trace>
</inkml:ink>
</file>

<file path=ppt/ink/ink1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37:24.981"/>
    </inkml:context>
    <inkml:brush xml:id="br0">
      <inkml:brushProperty name="width" value="0.1" units="cm"/>
      <inkml:brushProperty name="height" value="0.1" units="cm"/>
      <inkml:brushProperty name="color" value="#66CC00"/>
    </inkml:brush>
  </inkml:definitions>
  <inkml:trace contextRef="#ctx0" brushRef="#br0">143 61 128,'-12'-12'-137,"6"5"777,-1 0 2,0 0 0,0 1-1,-1 0 1,-12-7 0,19 12-609,0 1 0,0 0 0,0-1 1,0 1-1,0 0 0,0 0 0,0 0 0,0 0 1,0 0-1,-1 0 0,1 0 0,0 0 0,0 0 1,0 0-1,0 1 0,0-1 0,0 0 0,0 1 1,0-1-1,0 1 0,0 0 0,-1 0 0,-22 20 219,14-11-30,9-9-187,-1 0 1,1 0-1,0 0 0,0 0 1,-1 0-1,1 1 0,0-1 0,0 0 1,0 1-1,1-1 0,-1 1 1,0-1-1,1 1 0,-1 0 0,1-1 1,-1 1-1,1-1 0,-1 1 1,1 0-1,0-1 0,0 1 0,0 0 1,0 0-1,0-1 0,1 1 0,-1 0 1,0-1-1,1 1 0,-1-1 1,1 1-1,0 0 0,-1-1 0,1 1 1,0-1-1,0 0 0,0 1 1,0-1-1,1 2 0,1-2 16,-1 1 0,0-1 0,1 0 0,0 1 0,-1-1 0,1-1-1,-1 1 1,1 0 0,0-1 0,0 1 0,4-1 0,38 0 319,-22-1-151,-10 0-166,0 2-1,0 0 0,0 0 1,0 2-1,23 6 1,-24-7-25,-1 0 1,1 0-1,-1-2 1,1 1-1,19-3 0,-1 1 79,14-2-46,-33 2 0,1 0 1,-1 1-1,1 0 1,14 2-1,-17 0 68,-1 1 0,1 0 0,-1 1 0,0-1 0,0 2 0,11 7 0,7 4 312,-25-16-440,5 3 13,0 1 1,0-1-1,-1 1 0,9 8 1,-12-10-14,0 0 1,-1 0-1,1 0 0,-1 0 1,1 0-1,-1 0 0,0 1 1,0-1-1,0 0 0,0 1 1,-1-1-1,1 1 1,-1-1-1,1 1 0,-1-1 1,0 5-1,0 5 46,1-1-1,0 0 1,0 1-1,2-1 1,-1 0-1,1 0 1,1 0 0,0-1-1,0 1 1,1-1-1,0 0 1,1 0 0,0 0-1,14 15 1,6 6-44,21 35 1,-43-61-1,2 5-6,0 0 0,5 15 0,6 9 60,-15-28-42,0-1 0,-1 1 0,0 0 0,0 0 0,0-1 0,-1 1 0,0 0 0,0 0 0,0 0 0,-1 6 0,0 11 103,0-12-112,0-1 1,0 1-1,-1 0 0,-1-1 1,1 0-1,-6 12 0,-29 60 2,14-34 73,-16 23 18,7-14 74,-12 41-23,36-81-132,0-2 0,-1 1 0,0-1 0,-13 15 0,5-10 70,-32 30 1,26-27-10,10-11-72,-1-1 0,0-1 0,-28 16 0,-12 7 3,-17 18 0,53-36 65,-4 2-72,-26 28-1,38-30 13,-6 5 52,15-19-61,0 0-1,0 0 0,1-1 0,-1 1 0,0 0 1,0 0-1,0-1 0,0 1 0,0-1 0,0 1 1,0-1-1,0 1 0,-1-1 0,1 0 1,0 1-1,-1-1 0,1 0 176,7-1-117,7-4-96,-11 3 45,1 1 1,0 0 0,0 0 0,0 0-1,0 0 1,0 0 0,0 1-1,6-1 1,67 1 215,-74 1-219,0-1 0,0 1 0,1 0 0,-1-1 0,0 1 0,0 0 0,0 1 0,0-1 0,0 0 0,2 2 0,9 5 56,-10-6-49,1 1 0,-1-1 0,1 0 1,-1 1-1,0 0 0,0 0 0,0 0 0,-1 0 0,1 0 0,2 6 0,1 0 43,0 1 0,7 17 0,-10-18-42,0-1-1,0 1 0,-1-1 1,0 1-1,0 0 0,-1 0 1,0 13-1,-1 166 607,-1-179-582,-1 0-1,0 0 1,0-1 0,0 1 0,-1 0 0,-8 14-1,0 3 24,-33 78 223,42-101-288,-1 4 32,1 0-1,-1 1 0,1-1 0,1 1 0,-1-1 1,0 14-1,2-13 5,1 0 0,0-1 0,0 1 1,1 0-1,0-1 0,5 14 0,24 41 80,-4-10-53,25 44 34,-37-70-66,-1-4 26,1-2 0,18 20 0,3 6 12,-32-42-67,0 1-1,-1-1 1,0 1 0,0 0-1,0 0 1,-1 0 0,1 1-1,-1-1 1,-1 1 0,1-1-1,-1 1 1,0-1 0,0 1-1,0 0 1,-1 5 0,-1 6 62,-1-1 1,-1 1-1,0-1 1,-1 0-1,-1 0 1,0 0 0,-1-1-1,-10 17 1,6-6 29,1 1-1,1 0 1,-7 42 0,4-12-37,7-37-51,2 0 0,0 1 1,3 37-1,0-16-5,0-31-1,1 0 0,0 0 0,1 0 0,0 0 0,0-1 0,7 13 0,-2-3 0,5 10-46,-10-25 47,0 0-1,-1 1 0,1-1 1,-1 1-1,0-1 0,-1 1 1,0 0-1,0 0 0,1 8 1,-2 2-68,0 4 144,0 0 1,-5 26-1,3-16-71,2-26-6,1 0 0,-1-1 0,-1 1 0,1 0 0,-1-1 0,1 1 0,-1 0 0,0-1 0,0 1 0,-1-1 0,-2 5-1,-16 31 26,16-31-8,0 1-1,0-1 0,-1 0 0,0 0 0,0-1 1,-1 0-1,-11 12 0,13-17-19,1-1 0,0 0 0,-1 0 0,1-1 0,-1 1 0,1-1 0,-1 0 0,1 1 0,-1-2 0,1 1 0,-6-1 0,-5 0 60,11 1-53,0 1-1,1-1 0,-1 0 0,0 1 1,1-1-1,-1 1 0,1 0 1,-1 0-1,1 0 0,-1 0 0,1 1 1,0-1-1,0 1 0,0-1 0,0 1 1,0 0-1,-3 3 0,-5 3 2,8-6-21,1 0 0,0 0 0,-1 0 0,1 0 0,0 0 0,0 0 0,-1 4 0,1 1 43,1-7-25,0 1 1,0-1-1,1 0 0,-1 0 0,0 0 0,0 0 0,0 0 0,0 0 0,1 0 1,-1 0-1,0 0 0,0 0 0,0 0 0,0 0 0,0 0 0,1 0 0,-1 0 1,0 0-1,0 0 0,0 0 0,0-1 0,1 1 0,-1 0 0,0 0 1,0 0-1,0 0 0,0 0 0,0 0 0,0 0 0,1 0 0,-1-1 0,0 1 1,0 0-1,0 0 0,0 0 0,0 0 0,0 0 0,0-1 0,0 1 0,1-1 110,1 0-149,-1 1 41,0-1 1,0 0 0,0 0-1,0 1 1,1-1 0,-1 0-1,0 0 1,1-2 0,2-2-52,35-19 20,-31 17 27,-1 0-1,2 0 1,-1 0-1,1 1 0,0 1 1,0-1-1,1 2 1,0-1-1,11-3 1,-4 7 31,-3 1 66,-13 0-55,-2 1-66,1 1 15,-1-1 1,1 0-1,-1 1 0,0-1 1,0 0-1,1 0 1,-1 0-1,0 0 0,0 0 1,0 0-1,0 0 0,0 0 1,0 0-1,0 0 1,-1 0-1,1-1 0,0 1 1,0 0-1,-1-1 1,1 1-1,0-1 0,-1 0 1,1 1-1,-2-1 0,-41 0-1212,-10-8-501</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46:48.005"/>
    </inkml:context>
    <inkml:brush xml:id="br0">
      <inkml:brushProperty name="width" value="0.1" units="cm"/>
      <inkml:brushProperty name="height" value="0.1" units="cm"/>
      <inkml:brushProperty name="color" value="#FFFC18"/>
    </inkml:brush>
  </inkml:definitions>
  <inkml:trace contextRef="#ctx0" brushRef="#br0">3053 54 3072,'0'-1'42,"0"0"0,1 1 1,-1-1-1,0 0 0,0 0 0,1 1 0,-1-1 1,0 0-1,1 1 0,-1-1 0,1 0 0,-1 1 1,1-1-1,-1 1 0,1-1 0,-1 1 0,1-1 1,0 1-1,-1-1 0,1 1 0,0 0 0,-1-1 1,1 1-1,0 0 0,-1-1 0,1 1 1,0 0-1,0 0 0,-1 0 0,1 0 0,0 0 1,0 0-1,-1 0 0,3 0 0,-2 0-164,5-7-2238,-7 5 2540,1 1 1,-1-1-1,1 0 1,-1 1-1,1-1 0,-1 0 1,0 1-1,0-1 1,0 1-1,0-1 1,0 1-1,0 0 1,0-1-1,-1 1 1,-1-2-1,2 3-53,0-1 1,0 0-1,0 0 0,0 1 0,0-1 1,-1 1-1,1-1 0,0 1 0,0 0 1,0 0-1,-1-1 0,1 1 0,0 0 1,0 0-1,-1 0 0,1 0 0,0 0 1,0 0-1,-1 1 0,1-1 0,0 0 1,0 1-1,-1-1 0,1 1 0,0-1 1,0 1-1,-2 1 0,-7 3-15,0 1 0,0-1 0,-1-1 0,-12 4 0,13-6 240,0-1 0,-1 0 1,1-1-1,-15-2 0,-3 1 324,24 1-598,-1-1-1,0 0 1,1 0-1,-1 0 1,1-1 0,-1 1-1,-3-4 1,-14-3 107,0 4 65,-1 0 0,0 2-1,1 0 1,-43 4 0,17-1 181,-112 8 262,133-8-623,-29 5 1,30-2-64,-30 0 0,-36 3 106,70-4-93,-58 11 150,20-3-116,-51 7 12,-58 8 33,-168-16 128,316-10-208,-415 0-19,299 11 126,86-4-124,22-3 8,14-2 35,-24 2 1,-16 1-19,49-5-27,0-1 0,1 0 0,-1 0 0,0 0 0,-7-4 0,-23-4 0,-46 2 0,-111-37 357,33 0 416,155 43-753,1 0-1,-1 0 1,-1 0 0,1 1-1,-7 0 1,10 0-43,0 0-1,1 0 1,-1 0 0,0 0 0,1 1 0,-1-1-1,0 1 1,1-1 0,-1 1 0,1 0-1,-1 0 1,1 0 0,-1 0 0,1-1 0,0 2-1,-1-1 1,1 0 0,0 0 0,-2 3-1,2-2-17,0-1-40,1 0-1,-1-1 0,1 1 1,-1 0-1,0 0 1,1 0-1,-1 0 1,0 0-1,0-1 1,1 1-1,-1 0 1,0-1-1,0 1 0,0 0 1,0-1-1,0 1 1,0-1-1,0 0 1,0 1-1,0-1 1,0 0-1,0 1 1,0-1-1,-2 0 1,-19 1-1887</inkml:trace>
</inkml:ink>
</file>

<file path=ppt/ink/ink1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37:29.459"/>
    </inkml:context>
    <inkml:brush xml:id="br0">
      <inkml:brushProperty name="width" value="0.1" units="cm"/>
      <inkml:brushProperty name="height" value="0.1" units="cm"/>
      <inkml:brushProperty name="color" value="#66CC00"/>
    </inkml:brush>
  </inkml:definitions>
  <inkml:trace contextRef="#ctx0" brushRef="#br0">750 16 128,'0'-1'54,"0"1"0,-1-1 1,1 0-1,0 0 0,0 1 0,-1-1 1,1 0-1,0 0 0,-1 1 0,1-1 1,0 1-1,-1-1 0,1 0 0,-1 1 0,0-1 1,1 1-1,-1-1 0,1 1 0,-1-1 1,0 1-1,1-1 0,-1 1 0,0 0 1,0-1-1,1 1 0,-1 0 0,0 0 1,0 0-1,1-1 0,-1 1 0,0 0 0,0 0 1,-1 0-1,-34 1 3455,21-1-2270,-5 0 541,16 0-363,12 0-1025,80 0 595,-83 1-941,-1 0 0,1 0 0,0 0 0,-1 1 0,1-1 0,-1 1 0,0 0 0,1 1 0,-1-1 0,0 1 0,0-1 0,5 6 1,22 13-28,-18-16 68,-8-2-69,0-1 0,0 1 0,0 0-1,7 5 1,5 3 43,-14-10-54,-1 0 0,0 1 0,0-1-1,0 0 1,0 1 0,0-1 0,0 1 0,0-1 0,-1 1 0,1 0 0,0 0-1,-1 0 1,0 0 0,1 0 0,0 3 0,-1-4-5,0 2 15,0 0 0,0 0 1,0 0-1,-1 0 0,1 0 0,-1 0 0,1 5 0,4 26 228,1 9-90,-6-35-144,0-1 36,0 1 0,0 0-1,-1 0 1,-3 12 0,3-13-51,0 1 0,0-1 1,1 0-1,0 0 0,1 12 0,0 4 32,-2 3-58,-1-1-1,-1 0 0,-13 47 1,-4 46 235,15-80-421,-1 31 451,5-52-224,-1 0 1,3 34 0,1-13 75,-2 138-39,-1-174-38,1 1 0,0-1-1,-1 1 1,0-1 0,1 1 0,-1-1-1,0 1 1,0-1 0,-2 3-1,2-3-7,0 0 1,0 1-1,0-1 0,0 0 0,0 1 0,0-1 0,1 1 0,-1-1 0,1 3 0,0-3-1,0 0 1,-1 0 0,1 0-1,-1 0 1,1 0 0,-1 0-1,1-1 1,-3 4 0,2-3 6,1-1 0,-1 1 1,0 0-1,1 0 1,-1 0-1,1-1 0,-1 1 1,1 3-1,-1-2-6,1 0 0,0-1 1,-1 1-1,0 0 0,0-1 0,0 1 0,0-1 0,0 1 0,0-1 0,-1 0 0,-2 4 1,2-3-2,0 0 1,0 0 0,0 1-1,1-1 1,-1 0 0,0 5 0,0-2-2,-3 18 0,-17 46 0,20-65 7,1 0 0,-1 0 1,1 0-1,0 6 1,0-7-1,1 1 1,-1-1 0,0 0-1,0 0 1,-1 0 0,-2 5-1,2-4 5,-1 0 0,1 0 0,0 0 0,0 0 0,1 0 0,-1 0 0,0 9 0,2-12-7,-1-1 0,1 1 0,0-1 0,-1 1-1,1-1 1,0 1 0,-1-1 0,0 1 0,1-1 0,-1 1 0,0-1-1,-1 2 1,1-1-4,0-1-1,0 1 1,0-1-1,0 1 1,0-1-1,1 1 1,-1 0-1,1-1 1,-1 1-1,1 0 1,-1-1-1,1 4 1,0-2 6,-1 0 0,1 0 0,-1 0 0,0-1 0,0 1 0,0 0 0,0-1 0,-1 1 1,1 0-1,-1-1 0,1 0 0,-1 1 0,0-1 0,0 0 0,0 0 0,0 0 0,-4 3 1,5-4-1,0 1 0,0-1 1,-1 1-1,1-1 1,0 1-1,0 0 0,1-1 1,-2 4-1,2-4 0,-1 1-1,1-1 0,-1 1 1,0-1-1,1 0 1,-1 0-1,0 1 1,0-1-1,0 0 0,0 0 1,0 0-1,0 0 1,0 0-1,0 0 1,0 0-1,-2 1 1,2-1-4,-1 0 1,1-1 0,0 1 0,0 0-1,0 0 1,0 0 0,0 0 0,0 1-1,0-1 1,0 0 0,1 0 0,-1 0-1,0 3 1,0-3 12,0 0 0,1 1 0,-1-1 0,0 1 0,0-1 0,0 0 0,0 0 0,0 1 1,0-1-1,0 0 0,-1 0 0,1 0 0,0 0 0,-1 0 0,-1 0 0,-2 2 13,0-1 1,0 1-1,0-1 1,1 1-1,-6 5 1,-17 10 49,17-13-40,0 1-1,1 0 1,-12 10 0,11-11-39,9-4 0,1-1 0,-1 0 0,0 0 0,1 1 0,-1-1 0,0 0 0,1 1 0,-1-1 0,0 0 0,1 1 0,-1-1 0,1 1 0,-1-1 0,1 1 0,-1 0 0,1-1 0,-1 1 0,1-1 0,0 1 0,-1 0 0,1-1 0,0 1 0,0 0 0,-1-1 0,1 1 0,0 0 0,0 0 0,0-1 0,0 1 0,0 0 0,0-1 0,0 1 0,0 0 0,0 1 0,0 0 3,0-1 1,-1 1-1,1 0 1,-1-1-1,1 1 1,-1-1-1,0 1 1,0-1-1,1 1 1,-1-1-1,0 1 1,0-1-1,-1 0 1,1 1-1,0-1 1,0 0-1,-1 0 1,1 0-1,0 0 1,-1 0-1,-2 1 1,-5 2 15,1 0 0,-15 5 0,21-9-25,-157 50 198,146-48-88,1 0 0,-1-1 0,0 0 0,-20-2 0,6 0-43,20 2-37,1 0 0,0 0 1,-10 3-1,1-1-4,4 0 12,0 1 0,-1 0 0,1 0 0,0 1 0,-14 10 0,24-15-27,-1 1 0,1 0 0,0 0 0,0 0 0,0 0-1,-1 0 1,1 0 0,0 0 0,1 0 0,-3 3 0,3-3-15,0 0 0,-1 0 0,1 0 0,0 0 0,0 0 0,0 0 0,0 0 0,0 0 0,0 1 1,1-1-1,-1 0 0,0 0 0,1 1 0,-1-2-7,0 1 0,0-1 0,0 0 1,0 1-1,0-1 0,1 0 0,-1 1 0,0-1 1,0 1-1,0-1 0,-1 0 0,1 1 0,0-1 1,0 0-1,0 1 0,0-1 0,0 0 0,0 1 1,0-1-1,0 0 0,-1 1 0,1-1 0,0 0 1,0 0-1,-1 1 0,1-1 0,0 0 0,0 1 1,-1-1-1,1 0 0,-15 5-1028,12-4 904,-36 7-1837</inkml:trace>
</inkml:ink>
</file>

<file path=ppt/ink/ink1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46:18.702"/>
    </inkml:context>
    <inkml:brush xml:id="br0">
      <inkml:brushProperty name="width" value="0.1" units="cm"/>
      <inkml:brushProperty name="height" value="0.1" units="cm"/>
      <inkml:brushProperty name="color" value="#66CC00"/>
    </inkml:brush>
  </inkml:definitions>
  <inkml:trace contextRef="#ctx0" brushRef="#br0">0 49 128,'0'-15'1179,"12"6"469,-5 5-1575,1 0 1,0 0 0,0 1 0,14-4 0,-19 6-47,1 1-1,-1-1 1,0 1-1,1 0 1,-1 0-1,1 0 1,-1 0 0,1 1-1,-1-1 1,1 1-1,-1 0 1,0 0-1,0 0 1,6 3 0,-2 1 97,0-1 1,-1 1 0,1 1 0,-1-1 0,7 10 0,-6-8-73,-1-1 1,1 1 0,10 6 0,-9-9 113,0-1 1,-1 1-1,2-2 1,-1 1 0,0-1-1,15 2 1,-5-1 37,4 0-120,1-1 0,0 0 1,32-4-1,-6 1-16,428 1 295,-384-1 58,-34-1 233,115 11-1,57 12-487,-21-3-295,-113-10 195,128-6-1,-117-3-46,294-12 311,67-27-202,-378 29-80,22-2-101,61 4 130,214 17 1,-314-3-78,45 5 0,57 20 69,-83-16 143,174 5 1,-126-13-126,11 4 340,210-15-1,-136 3-424,-147 5 34,90-9 1,182-19 38,-248 21-103,100-19 1,-2 1 140,217 12-84,-346 10 22,91-12 2,-49 1-36,-75 9-11,235-17 169,-197 14-108,101 6-1,-148 2-34,50 12 0,8 1-112,98 16 63,-14 0-3,-133-27 46,205 14-47,206-19 139,-249-12-101,1 0 24,-102 13-11,191-7 111,119-15-112,-1 20-33,-197 2 6,-42 10-2,-120-7 0,158 24 0,-57-6 0,-49-10 0,323 24 0,-209-41 122,-103 0-119,138-24 0,-230 27-3,0 0 0,32 1 0,-43 2 0,0 0 0,1 0 0,-1 1 0,0 1 0,0-1 0,18 9 0,-13-6-45,-15-5 34,1-1 0,-2 0-1,1 0 1,0 0 0,0 0 0,0 0-1,0 0 1,0 0 0,-1 1 0,1-1-1,0 0 1,-1 0 0,0-1 0,-4-11-97,-15-41-286</inkml:trace>
</inkml:ink>
</file>

<file path=ppt/ink/ink1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46:21.666"/>
    </inkml:context>
    <inkml:brush xml:id="br0">
      <inkml:brushProperty name="width" value="0.1" units="cm"/>
      <inkml:brushProperty name="height" value="0.1" units="cm"/>
      <inkml:brushProperty name="color" value="#66CC00"/>
    </inkml:brush>
  </inkml:definitions>
  <inkml:trace contextRef="#ctx0" brushRef="#br0">5 25 2560,'-1'0'86,"1"0"0,0 0 0,0-1 0,-1 1 1,1 0-1,0 0 0,0 0 0,0 0 0,-1-1 259,1 1-259,-1 0 0,1-1 0,0 1 0,0 0 0,0 0 0,0 0 0,0-1 1,0 1-1,-1 0 0,1 0 0,0-1 0,0 1 0,0 0 0,0-1 0,0 1 1,0 0-1,7-3 631,19 2-1140,-21 2 718,8-1-35,0 1-1,0 0 1,0 1 0,0 1-1,-1 0 1,16 6-1,5 1 132,88 19 366,-74-19-660,54 6 0,-41-7 131,-1-1 508,98 4 0,-78-12-255,205-5-56,-181 2-265,48-4 123,-74-2-55,139-21 24,-27 8-146,-97 14-89,55 1-17,9-1 0,185-2 109,-230 11-90,78-6-12,2-1-100,227-3 179,133 9 202,-259 10-464,1 0 378,62 10-283,3-1-24,-35-10 195,40-2-26,-229-8-90,-35 1 33,248 3 140,-134-2-86,86 4-20,83 10-41,-353-15-1,459 15-121,-149-8 180,-215-9-271,-11 4 135,187-9 556,148-8-473,-399 15-4,195-18 7,2 1 69,372 17-34,-525-2-49,-33 0-10,118 11 0,-108-2 43,8 1-16,-25-2-11,0-2 0,56-4 0,-49-1 0,103-11-36,1 0-46,6 18 173,0 3-64,-160-8-29,136 20-1,-130-18-32,0 2 0,0 0 0,0 1 0,-1 1-1,0 0 1,24 15 0,-5 2-664,-10-12-335</inkml:trace>
</inkml:ink>
</file>

<file path=ppt/ink/ink1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46:39.811"/>
    </inkml:context>
    <inkml:brush xml:id="br0">
      <inkml:brushProperty name="width" value="0.1" units="cm"/>
      <inkml:brushProperty name="height" value="0.1" units="cm"/>
      <inkml:brushProperty name="color" value="#66CC00"/>
    </inkml:brush>
  </inkml:definitions>
  <inkml:trace contextRef="#ctx0" brushRef="#br0">5 127 2304,'0'-1'121,"-4"-7"630,4 8-738,0 0 1,0 0-1,0 0 0,-1 0 0,1-1 1,0 1-1,0 0 0,0 0 0,0 0 0,0 0 1,0 0-1,0-1 0,1 1 0,-1 0 1,0 0-1,0 0 0,0 0 0,0 0 0,0 0 1,0 0-1,0-1 0,0 1 0,0 0 1,0 0-1,0 0 0,0 0 0,0 0 0,0 0 1,1 0-1,-1 0 0,0-1 0,0 1 1,0 0-1,0 0 0,0 0 0,0 0 0,0 0 1,1 0-1,-1 0 0,0 0 0,0 0 1,0 0-1,0 0 0,0 0 0,1 0 0,-1 0 1,0 0-1,0 0 0,0 0 0,0 0 1,1 0 380,10 0-26,-4-1-370,0 1 1,0-2-1,0 1 0,-1-1 1,1 0-1,11-5 0,-10 4 21,-1 0 0,1 0 0,13-2 0,8 2 277,38 0 0,20-3 1891,51-20-1437,-83 14-455,-34 9-7,0 0-1,25 2 1,5-1-26,310-8 4,-337 10-297,-4 1 36,0 1-1,-1 1 1,28 8-1,-28-6 24,0-1-1,1-1 1,26 1-1,84-3 30,143-2 195,-107-18-183,-58 4-58,175 5 107,74 6-118,-285 7 45,115 19 0,-136-14-57,86 12-66,183 20 78,-157-28 0,-84-9 0,97 11 32,-104-7-48,137-5 0,-82-16 111,55-1 66,64 7-289,-170 6 128,27-3 0,102 1 0,-130 4 0,173 16 0,-55-1 0,-129-11 0,27 0 0,130-2 13,202-3 6,-109 1 178,-249 3-188,-2 2 0,94 21 0,-115-16-57,-41-9 38,-1-1 1,1 0 0,0 0-1,0 1 1,0-1 0,0 0-1,-1 0 1,1 0 0,0 0-1,0 0 1,0 0 0,-1 0-1,1-1 1,0 1 0,0 0-1,0 0 1,-1-1 0,1 1-1,0 0 1,0-1 0,-1 1-1,1-1 1,0 1 0,-1-1-1,1 1 1,-1-1 0,2 0-1,-1-2-39,0 0 0,-1 0-1,1 0 1,-1 0 0,1 0-1,-1 0 1,0-6 0</inkml:trace>
</inkml:ink>
</file>

<file path=ppt/ink/ink1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46:42.570"/>
    </inkml:context>
    <inkml:brush xml:id="br0">
      <inkml:brushProperty name="width" value="0.1" units="cm"/>
      <inkml:brushProperty name="height" value="0.1" units="cm"/>
      <inkml:brushProperty name="color" value="#66CC00"/>
    </inkml:brush>
  </inkml:definitions>
  <inkml:trace contextRef="#ctx0" brushRef="#br0">101 96 128,'-14'7'-13,"11"-5"14,0 0 0,1-1 0,-1 1 0,0-1 0,0 0 0,0 0 0,0 0 1,0 0-1,-1-1 0,1 1 0,-6-1 0,7 0 43,0 0-1,0 0 1,0 0 0,1-1-1,-1 1 1,0-1-1,0 0 1,0 1 0,1-1-1,-1 0 1,0 0 0,1 0-1,-1 0 1,1 0-1,-1 0 1,-2-3 0,-8-5 1022,11 6-308,6 1-250,7 1-99,-12 1-409,50-2 2304,-29 1-1755,42 3 0,260 8 787,-244-10-837,7-4-182,98-17 1,-43 3-79,-83 12-229,123-10 64,-125 13-49,69 7 0,-36-2-14,-54-2 18,41 4 0,163 6 835,-209-10-816,30-3 4,84-15-1,-39 4 11,11 4-43,164 7 0,-118 16-45,1 1 201,338-13 118,-346 1-260,-48 1 30,216-12 12,-223 3-8,-68 3 48,-1 2 0,1 1 1,39 4-1,220 31-94,-158-25-1,27 4 46,16 5 56,-141-15-120,-1-2-1,1-2 0,49-5 1,30 3-2,-63 3 0,-17 1 3,1 1 0,39 10 0,-30-5-7,7 3-3,-30-6 8,33 4 0,8-5 63,98-6 0,-49-14-64,-41 5 0,-16 5 0,68 1 0,176 5 0,-274-1 0,40-7 0,-40 4 0,41-2 0,83 1 0,-100 4-17,-14 0 42,1 1 1,-1 2 0,1 1 0,33 8 0,-31-3-125,-27-7 97,-1 0 1,0 1-1,1 1 0,-1-1 1,0 1-1,0 1 0,15 8 1,-21-10-1,-1 0 1,0 0-1,1 0 1,-1 0-1,0 0 1,0 0 0,0 1-1,2 3 1,-4-5-21,1 0 0,-1 0 1,1 1-1,-1-1 0,1 0 1,-1 0-1,0 0 0,0 1 1,0-1-1,0 0 0,0 0 0,0 0 1,0 1-1,0-1 0,0 0 1,0 0-1,-1 0 0,1 1 1,0-1-1,-1 0 0,1 0 1,-1 0-1,0 2 0,-14 12-596</inkml:trace>
</inkml:ink>
</file>

<file path=ppt/ink/ink1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51:20.905"/>
    </inkml:context>
    <inkml:brush xml:id="br0">
      <inkml:brushProperty name="width" value="0.1" units="cm"/>
      <inkml:brushProperty name="height" value="0.1" units="cm"/>
      <inkml:brushProperty name="color" value="#66CC00"/>
    </inkml:brush>
  </inkml:definitions>
  <inkml:trace contextRef="#ctx0" brushRef="#br0">12 78 768,'0'1'33,"1"0"0,-1 0 0,0-1 0,0 1 0,0 0 0,0-1 0,0 1 1,0 0-1,-1 0 0,1-1 0,0 1 0,0 0 0,0 0 0,-1-1 0,1 1 0,0 0 0,-1-1 0,1 1 0,0-1 0,-1 1 0,1 0 0,-1-1 0,1 1 1,-1-1-1,1 1 0,-1-1 0,0 0 0,1 1 0,-2 0 0,1 0 218,1 1 1,-1-1-1,1 1 1,0 0-1,-1-1 1,1 1-1,0-1 0,0 1 1,0 0-1,0-1 1,0 1-1,1 1 1,-1 0 164,0 27 1792,10-36-2005,-2 0 43,-7 5-208,0 0-1,0 0 1,0 1 0,0-1-1,1 0 1,-1 1-1,0-1 1,0 0 0,0 1-1,1 0 1,-1-1-1,0 1 1,0 0 0,1-1-1,1 1 1,30-5 410,-21 4-300,-1 1 0,0-1 1,0-1-1,15-3 0,-4-1 61,200-46 211,-169 46-214,80 1-1,82 1 723,-154 3-859,-26-1-31,0 3-1,50 5 0,-30 1 56,65-1-1,-70-5 48,94 14-1,-120-11-105,0-2 0,0-1 0,28-2 1,-24 0 31,0 2 1,30 3-1,82 11 230,-34-5-352,-24-2-102,28 3 98,-53-5 277,103-2 1,-106-5-429,674 1 797,-535-9-378,-162 9-204,175 5 302,123 0 188,-210-6-359,-73 4-122,75 14 0,-113-16-12,156 28-1,-129-22 47,36 10 1,-55-12-58,56 12-75,-59-14 90,0 0 1,1-1 0,-1-1 0,1 0 0,14-1-1,31 3 62,-27-1-54,49-2 0,-29-1-12,25 0-1,144 5 0,-101-4 0,-80-1 0,0 1 0,47 7 0,13 2 0,-34 1 0,99 1 0,-22-7 0,-88 2 14,66 2 94,29-20-129,-2 0-70,-85 13 108,89-3 46,-121 0-50,0-1-1,56-15 1,12-6-8,149-16 0,-181 35 55,79 4-1,-62 3-60,60-2 102,-74-6-74,82 12-27,116 3 0,-151-4 101,-75-5-88,81-10 1,-37-9-14,15-1 0,-28 7 24,-40 7 2,0 1-1,42-1 1,223 6-122,-253-2 171,57-10 1,-57 5-26,57 0 0,-64 7-50,9-1 0,49 6 0,-25 9 90,-51-11-76,0 1-1,23 8 1,-23-6-16,42 8 1,-18-7 4,-32-4 8,0-1 0,0 0 0,-1-1 0,1-1 0,0 1-1,0-2 1,23-3 0,-6-2-1,0 0-1,0 2 0,42 0 1,17-2-10,73 3 0,80 3 0,-174 9 58,-49-8-35,-1 1-1,32 7 1,-28-4-22,28 1 0,106 1-119,-129-6 183,39 7 0,-38-4 22,41 1 0,-62-4-59,-1-1-1,1-1 1,-1 1 0,1-1-1,-1 0 1,1 0 0,-1 0-1,1-1 1,-1 0 0,9-4-1,51-23 26,-62 27-74,0 1 0,0-1 0,0 0-1,0 1 1,-1-1 0,1 0-1,-1-1 1,1 1 0,-1 0-1,1-1 1,-1 0 0,0 1-1,2-5 1,-2 3-66,0 0 0,-1 0 0,0-1 0,1 1 0,-1 0 0,-1-1 0,1 1 0,-1-1 0,0-6 1,0-3-400,-2 0 1,-5-26 0</inkml:trace>
</inkml:ink>
</file>

<file path=ppt/ink/ink1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51:25.072"/>
    </inkml:context>
    <inkml:brush xml:id="br0">
      <inkml:brushProperty name="width" value="0.1" units="cm"/>
      <inkml:brushProperty name="height" value="0.1" units="cm"/>
      <inkml:brushProperty name="color" value="#66CC00"/>
    </inkml:brush>
  </inkml:definitions>
  <inkml:trace contextRef="#ctx0" brushRef="#br0">8 1 3584,'-7'1'1648,"15"3"-568,2 0-1099,-5-1 43,-1-1-1,1 0 1,0 0-1,1-1 0,-1 1 1,0-1-1,0 0 1,0-1-1,9 1 1,-9 0-24,0 0 0,-1 0 0,1 0 0,0 1 0,-1 0 0,0-1 0,1 2 0,-1-1 0,0 0 0,0 1 0,4 3 0,14 8 0,44 16 602,-62-29-544,-1 0-1,1 1 1,0-1-1,0-1 1,0 1-1,0 0 1,-1-1-1,1 0 1,0 0-1,5-1 1,41-7 876,-31 4-575,17-2-93,0 2 1,45-1 0,117 15-267,-65-6 112,-31-3 238,-65-3-230,-1 3-1,48 6 1,-43-3-73,85-1 0,-23-2-8,51 10 31,-39-9-38,-65-3-16,-34 0-15,0-1 0,0 0 0,26-8 0,3-1 117,7-2-137,-30 7 90,24-3 0,-1 2 146,-12 1-59,60-1 0,1482 7 1341,-1432 7-1335,1 1-184,351 21-7,-418-24 85,75-5 0,-60-1-179,23-1 207,-43-1-68,137 14 1,-167-7-19,53-2 0,0 0 0,-68-1 0,-13 0 0,28 3 0,40 10 0,-61-12-43,-1-1-1,34-2 1,-10 0 103,-5 1 20,71 10 0,-70-3-118,-7-1 20,0-1 1,43 1 0,-53-6 62,25 4 0,-27-2-29,36-2 0,-26-1-10,-17 0-12,0 0 1,0-1-1,-1-1 1,16-5 0,-16 4-7,0 1 0,1 0 1,-1 1-1,16 0 0,715 2 98,-736 0-74,0 1 1,0 0 0,0 1 0,13 4-1,-13-4 1,0 0 0,0 0 0,0 0 0,14 0 0,6-2-1,1-1 0,43-8 1,-46 5 19,-20 4-13,-1-1-1,0 1 1,0-1 0,0 0-1,0 0 1,0-1 0,0 0-1,0 0 1,8-4 0,6-12 166,-19 17-176,1 1 1,-1-1-1,0 1 1,1 0-1,-1-1 1,0 1 0,1 0-1,-1-1 1,1 1-1,-1 0 1,0-1-1,1 1 1,-1 0-1,1 0 1,-1 0-1,1-1 1,-1 1-1,1 0 1,-1 0-1,1 0 1,-1 0 0,1 0-1,-1 0 1,1 0-1,-1 0 1,1 0-1,0 0 4,-1 0 0,1 0-1,-1 0 1,1-1 0,-1 1 0,0 0-1,1 0 1,-1-1 0,0 1 0,1 0-1,-1-1 1,0 1 0,1 0-1,-1-1 1,0 1 0,1 0 0,-1-1-1,0 1 1,0-1 0,1 0 1,-1 1 1,0 0 0,0-1-1,0 1 1,0 0 0,0-1-1,1 1 1,-1 0 0,0-1-1,0 1 1,1 0 0,-1-1-1,0 1 1,0 0 0,1 0 0,-1-1-1,0 1 1,1 0 0,-1 0-1,0 0 1,1-1 0,-1 1-1,1 0 1,-1 0 0,0 0-1,1 0 1,-1 0 0,0 0-1,1 0 1,-1 0 0,1 0-1,-1 0 1,0 0 0,1 0-1,-1 0 1,1 0 0,-1 0-1,0 0 1,1 0 0,-1 1-1,0-1 1,1 0 0,-1 0-1,0 0 1,1 1 0,-1-1-1,0 0 1,1 0 0,-1 1-1,1-1 1,0 3-21,1-1 0,0 0 0,-1 1-1,1-1 1,-1 1 0,0-1 0,1 1 0,-1 0 0,-1 0 0,1 0 0,0 2-1,0-4-10,-1 0 0,0 1 0,0-1 0,1 0 0,-1 0 0,0 0 0,0 0 0,0 0 0,0 0 0,0 0 0,0 0 0,-1 1 0,1-1 0,0 0 0,0 0 0,-1 0 0,1 0 0,-1 0 0,1 0 0,-1 0 0,1 0 0,-1 0 0,0-1 0,1 1-1,-1 0 1,0 0 0,0 0 0,0-1 0,1 1 0,-1 0 0,-2 0 0,-13 1-585</inkml:trace>
</inkml:ink>
</file>

<file path=ppt/ink/ink1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51:25.810"/>
    </inkml:context>
    <inkml:brush xml:id="br0">
      <inkml:brushProperty name="width" value="0.1" units="cm"/>
      <inkml:brushProperty name="height" value="0.1" units="cm"/>
      <inkml:brushProperty name="color" value="#66CC00"/>
    </inkml:brush>
  </inkml:definitions>
  <inkml:trace contextRef="#ctx0" brushRef="#br0">12 216 2176,'-3'-6'302,"1"0"-1,0 0 1,1 0 0,0-1-1,0 1 1,0-9 0,1 14-149,0 0 1,1 0-1,0 1 0,-1-1 1,1 0-1,-1 0 1,1 1-1,0-1 0,0 0 1,-1 1-1,1-1 1,0 1-1,0-1 0,0 1 1,-1 0-1,1-1 1,0 1-1,0 0 0,0-1 1,1 1-1,1 0-57,0-1-1,0 1 1,0 0-1,0 0 1,-1 0-1,1 1 1,0-1-1,5 2 1,11 1-177,-13-3 68,0-1 1,0 1-1,0-1 1,0 0 0,0 0-1,0-1 1,0 0-1,-1 0 1,1 0-1,-1-1 1,1 1-1,-1-1 1,0-1 0,9-6-1,-3 2 303,1 1 0,-1 1 0,1 0-1,1 1 1,-1 0 0,1 0 0,14-2 0,96-12 605,-75 13-1026,71-6 152,130 4 0,62-9 87,-225 10-77,-6 2 28,136 10-1,-198-4-132,-1 1-1,1 1 0,-1 1 1,0 0-1,0 1 0,0 1 1,-1 1-1,0 0 0,16 10 1,-38-20-2534</inkml:trace>
</inkml:ink>
</file>

<file path=ppt/ink/ink1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51:27.162"/>
    </inkml:context>
    <inkml:brush xml:id="br0">
      <inkml:brushProperty name="width" value="0.1" units="cm"/>
      <inkml:brushProperty name="height" value="0.1" units="cm"/>
      <inkml:brushProperty name="color" value="#66CC00"/>
    </inkml:brush>
  </inkml:definitions>
  <inkml:trace contextRef="#ctx0" brushRef="#br0">17 161 2048,'0'0'-12,"-15"-10"1427,15 10-1337,0 0 0,0 0 1,-1-1-1,1 1 0,0-1 1,0 1-1,0 0 0,0-1 0,0 1 1,-1 0-1,1-1 0,0 1 1,0-1-1,0 1 0,0 0 0,0-1 1,0 1-1,0 0 0,1-1 1,-1 1-1,0-1 0,0 1 1,0 0-1,0-1 0,0 1 0,0 0 1,1-1-1,-1 1 0,0 0 1,0-1-1,1 1 0,-1 0 1,0-1-1,0 1 0,1 0 0,-1 0 1,0-1-1,1 1 0,-1 0 1,0 0-1,1 0 0,-1 0 0,1-1 1,6-3 59,0 1 1,0 0-1,0 0 1,0 0-1,12-2 0,40-7-232,-47 10 142,71-13 228,55-9 989,-91 20-916,12-2-57,61-13 0,-57 6 31,1 3-1,0 4 1,118 1-1,192 35-73,-284-21-28,284 54 595,-335-54-762,1 1-18,1-2 0,0-2 0,46 2 0,-54-9-36,-16 0 0,0 1 0,-1 0 0,1 2 0,-1-1 0,1 2 0,27 8 0,-21-2-13,-11-4-218,25 8 0,-9-7-350</inkml:trace>
</inkml:ink>
</file>

<file path=ppt/ink/ink1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51:52.908"/>
    </inkml:context>
    <inkml:brush xml:id="br0">
      <inkml:brushProperty name="width" value="0.1" units="cm"/>
      <inkml:brushProperty name="height" value="0.1" units="cm"/>
      <inkml:brushProperty name="color" value="#66CC00"/>
    </inkml:brush>
  </inkml:definitions>
  <inkml:trace contextRef="#ctx0" brushRef="#br0">0 147 1920,'1'-3'57,"0"-1"0,0 1 0,0 0 0,0-1 0,0 1 1,1 0-1,0 0 0,-1 0 0,1 0 0,0 0 0,0 1 0,1-1 0,-1 1 0,1-1 0,-1 1 0,4-2 1,11-12 178,-14 13-119,0 0-1,0 1 1,0-1 0,1 0-1,-1 1 1,0 0-1,1 0 1,0 0 0,5-2-1,1 2 3,1 0 0,-1 1-1,0 0 1,1 1 0,-1 0 0,1 1 0,18 3-1,-10-2-177,21 1 0,68 3 155,103 3-58,47-4 74,-147-4 1,330-12 675,-340 3-681,144-18 362,-169 13-371,1 3-1,94-1 1,283 45-199,-422-31 101,84 14 0,-105-15 0,182 44 0,89 22 0,-183-47 0,24 5 30,0-5 0,142 4 0,-207-25-22,0-2 0,0-4 0,0-1 0,-1-3 0,58-19 0,-59 13 46,-15 4 79,1 1 0,48-6 1,-77 15-116,0 2 0,0 0-1,-1 0 1,1 1 0,0 0 0,-1 2 0,1-1 0,-1 1 0,0 1 0,0 0 0,0 1 0,-1 0 0,14 9-1,-10-4-123,-22-9-22</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47:00.706"/>
    </inkml:context>
    <inkml:brush xml:id="br0">
      <inkml:brushProperty name="width" value="0.1" units="cm"/>
      <inkml:brushProperty name="height" value="0.1" units="cm"/>
      <inkml:brushProperty name="color" value="#FFFC18"/>
    </inkml:brush>
  </inkml:definitions>
  <inkml:trace contextRef="#ctx0" brushRef="#br0">4929 116 4608,'0'-5'3162,"1"3"-3130,0 0 26,1-1-1,-1 0 1,1 1-1,-1-1 1,0 0-1,0 0 0,0 0 1,-1 0-1,1 0 1,-1 0-1,1 0 1,-1 0-1,0 0 0,0 0 1,-1-5-1,0-6 976,1 13-977,0 0 0,0 0-1,0 0 1,0 0 0,0 0-1,0 1 1,-1-1 0,1 0-1,0 0 1,0 0 0,-1 0-1,1 0 1,-1 1-1,1-1 1,-1 0 0,1 0-1,-1 1 1,1-1 0,-1 0-1,1 1 1,-1-1 0,0 1-1,0-1 1,1 0 0,-1 1-1,-1-1 1,-1 0 32,-1 0 0,1 0-1,-1 0 1,1 1 0,-7-1 0,-13-3 16,4 0 77,0 0 0,0 2 0,0 0 1,0 1-1,-34 2 0,9 0 129,0 1 106,-61 11 1,61-6-244,-61 1 0,-18-12-96,62 1 12,-91 6 1,-12 1-112,108-5 14,-66 8 0,-15 7 93,-73 11-4,138-15-24,-83 0 0,-74-9 21,107-2 87,43 2-99,12 0-86,-86-9 1,-39-12 34,-2 17-20,130 7 79,-202 6-30,207-10-16,-18-1 131,-95 11 0,159-8-157,-90 14 34,74-12-35,-2-1-1,1-1 1,-39-3 0,12-1 54,25 3-21,7 0-63,0-2 0,-46-6 0,-2-9 23,21 4 6,-60-6 1,-36 16 9,79 3 49,41 0 95,-49 9 1,-16 2 139,61-11-117,0-1 1,-57-9 0,78 7-176,0 1 1,0 0 0,0 1-1,0 0 1,-16 3 0,20-3-208,1 0 0,0 0 0,0-1 0,-1 1 0,1-1 0,-8-3 0,-23-4-3709</inkml:trace>
</inkml:ink>
</file>

<file path=ppt/ink/ink1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51:54.598"/>
    </inkml:context>
    <inkml:brush xml:id="br0">
      <inkml:brushProperty name="width" value="0.1" units="cm"/>
      <inkml:brushProperty name="height" value="0.1" units="cm"/>
      <inkml:brushProperty name="color" value="#66CC00"/>
    </inkml:brush>
  </inkml:definitions>
  <inkml:trace contextRef="#ctx0" brushRef="#br0">0 118 128,'0'-1'7,"1"0"-1,-1 0 1,0 0-1,1 0 1,-1 0-1,1 0 1,-1 0-1,1 1 1,-1-1-1,1 0 1,0 0 0,-1 1-1,1-1 1,0 0-1,0 1 1,-1-1-1,1 1 1,0-1-1,0 1 1,0-1-1,1 1 1,0-1 22,0 1 1,0 0-1,1 0 0,-1 0 1,0 0-1,0 1 0,0-1 1,1 0-1,1 2 0,10 2 20,-10-3-32,-1 0-1,1 0 1,0 0 0,0 0-1,0-1 1,4 1 0,0-2 56,1 0 0,0-1 1,-1 1-1,1-2 0,-1 1 0,11-6 1,-12 5 62,0 0 1,0 1 0,0 0-1,0 0 1,0 0-1,1 1 1,-1 0 0,0 0-1,1 1 1,9 1 0,124 29 109,-45-7-156,33 1 339,161 10 0,-97-32-342,-105-3 34,155-15 70,-139 7 205,156-13 544,213-14-755,-284 35-170,64-4-3,231-10 78,-432 13-86,0-3 0,-1-2 0,69-18 0,-101 21 24,137-28 456,-133 29-411,0 0 1,1 2 0,-1 1 0,40 4-1,-52-1-82,6 0 52,-12-3-121,-5-2-139,-10-11-124</inkml:trace>
</inkml:ink>
</file>

<file path=ppt/ink/ink1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51:56.705"/>
    </inkml:context>
    <inkml:brush xml:id="br0">
      <inkml:brushProperty name="width" value="0.1" units="cm"/>
      <inkml:brushProperty name="height" value="0.1" units="cm"/>
      <inkml:brushProperty name="color" value="#66CC00"/>
    </inkml:brush>
  </inkml:definitions>
  <inkml:trace contextRef="#ctx0" brushRef="#br0">1 57 1792,'4'-4'140,"0"-1"0,0 1 0,1 0 1,-1 0-1,1 1 0,0-1 0,0 1 0,1 0 0,8-3 0,-5 2-12,1 1-1,0 1 1,0-1 0,0 2-1,11-2 1,10 3 4,-1 1 0,54 8 0,-69-7-130,56 8-5,112 10 49,-138-16-42,80 17 1,42 21-57,-40-11 64,-45-13 62,-21-6 539,79 6 1,-94-14-466,228 3 187,-173-9-296,114-5 73,1 0 85,-188 7-194,246-10 21,13-5-40,-273 16 1,-1 0 1,1 0-1,0 1 1,-1 1-1,1 0 1,25 11-1,-38-14 18,7 4-24,0-1 0,1 0 0,-1-1 0,1 0 0,-1 0 0,12 0 0,9-6-197</inkml:trace>
</inkml:ink>
</file>

<file path=ppt/ink/ink1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51:58.204"/>
    </inkml:context>
    <inkml:brush xml:id="br0">
      <inkml:brushProperty name="width" value="0.1" units="cm"/>
      <inkml:brushProperty name="height" value="0.1" units="cm"/>
      <inkml:brushProperty name="color" value="#66CC00"/>
    </inkml:brush>
  </inkml:definitions>
  <inkml:trace contextRef="#ctx0" brushRef="#br0">0 245 1280,'5'-9'112,"-2"4"-52,-1 0-1,1 0 0,0 0 0,1 1 0,-1-1 1,1 1-1,0 0 0,5-5 0,0 1 87,0 1 0,0 0 0,0 0-1,1 1 1,16-8 0,-3 7 60,0 2 0,0 0 0,44-4 0,-38 6-161,96-17 105,42-4-118,119 14 264,-5 1 0,44 3-101,-37 2 591,113-6 8,260 0-596,-566 5-156,246-8 129,-295 13-203,0 2 0,0 1 0,81 19 0,-67-7-101</inkml:trace>
</inkml:ink>
</file>

<file path=ppt/ink/ink1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51:59.154"/>
    </inkml:context>
    <inkml:brush xml:id="br0">
      <inkml:brushProperty name="width" value="0.1" units="cm"/>
      <inkml:brushProperty name="height" value="0.1" units="cm"/>
      <inkml:brushProperty name="color" value="#66CC00"/>
    </inkml:brush>
  </inkml:definitions>
  <inkml:trace contextRef="#ctx0" brushRef="#br0">1 84 3200,'16'-29'1216,"1"14"-928,11-6-32,-8 12-64,14 4 0,10 1 96,17 4-128,15 4-32,8 1-64,8 4-64,25 6 32,9 6 32,12 3-96,1 5 0,4 1-32,-1-6 0</inkml:trace>
</inkml:ink>
</file>

<file path=ppt/ink/ink1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53:03.229"/>
    </inkml:context>
    <inkml:brush xml:id="br0">
      <inkml:brushProperty name="width" value="0.1" units="cm"/>
      <inkml:brushProperty name="height" value="0.1" units="cm"/>
      <inkml:brushProperty name="color" value="#66CC00"/>
    </inkml:brush>
  </inkml:definitions>
  <inkml:trace contextRef="#ctx0" brushRef="#br0">9547 132 4352,'-2'-1'157,"1"0"0,0 0-1,0 0 1,-1 0 0,1-1 0,0 1 0,0 0 0,0-1 0,0 1-1,0 0 1,0-1 0,1 1 0,-1-1 0,0 1 0,1-1 0,-1-1-1,1 2-154,0 0-1,0 0 1,-1 1-1,1-1 1,0 0-1,0 1 0,-1-1 1,1 0-1,-1 1 1,1-1-1,0 0 1,-1 1-1,1-1 1,-1 1-1,1-1 0,-1 1 1,0-1-1,1 1 1,-1-1-1,0 1 1,1 0-1,-1-1 0,0 1 1,1 0-1,-1-1 1,0 1-1,1 0 1,-1 0-1,0 0 0,0 0 1,1 0-1,-2 0 1,-31-1 187,23 2 134,-9 0 348,1 1-1,-1 1 0,1 1 0,0 0 0,-27 11 1,34-12-540,0 0 0,0-1 1,-1-1-1,1 0 1,-19-1-1,21 0 25,0 1-68,0 0 1,0 0-1,-1 2 1,-15 5 0,-11 2-84,-54 6 112,23-6-17,36-5 90,-58 3 0,67-8-76,-1-1-1,-41-7 1,-70-31 190,94 26-240,-1 1 0,-48-8 0,52 15-49,-2-1 87,-56-1 0,-121 1 266,-36-3-91,-261 9 49,473-3-314,0 0 1,-42-11 0,-10-1 50,31 9 19,0 2 0,0 3 0,0 3 0,-107 17 1,121-12-142,-89 1 0,-188-4 177,190 3 38,91-4-35,2 2-56,20-2-42,-21 0 1,-37-4-21,-13 0 9,-102 12-1,144-5-37,-108 17 21,-41 26 4,155-38 10,0-2 0,-64 5-1,61-9-1,-157 9 371,-110-14-277,193-9-42,-33 0 10,-386 9-154,531-1 82,1 0-1,-17-3 1,-5-2 77,-58-2 59,55 6-178,-56 2-1,34 2 57,35-2-32,-126 4 133,75 0-98,-16 1 79,36 1-67,-37 3-148,22-3 218,44-4-89,0-1 0,-33-2 0,12 0 105,36 0-45,0 0 1,1-1-1,-1 0 0,1 0 0,0 0 1,-1-1-1,1 1 0,-7-6 0,-12-4 59,-27-15 156,39 20-333,0 0 1,0 1-1,-28-10 1,32 15-17,-1 0 0,1 0 1,-1 1-1,-14 1 1,-3 0-119,-21-1 345,30 6-245,0-6 145,7-1-71,-1 1 0,1 1 1,-1 0-1,1 0 0,-19 5 0,-24 4 11,46-9 49,1-1 1,-1 1-1,-11-2 0,9 0 17,1 1 0,-14 2-1,-119 17-118,75-14-171,23-2 384,17-1-305,-31-3 0,37 0 139,1 1 0,-1 1 0,-30 5-1,26-2 1,-31 1-1,11-2-22,33-2 45,1 0 1,0-2 0,-1 1-1,1-1 1,-15-4-1,-52-17 320,52 13-300,-41-8-1,35 12-36,-19-4 23,-102-5 0,-3 9-443,144 5 428,-91-3 84,87 1-55,0 0 0,0-1-1,0-1 1,-20-7 0,7 1-11,0 2 1,-1 0-1,-52-5 0,12 3-25,32 3-59,-64-1 1,100 8-22,-1 0 0,1 0 0,-1-1 0,1 1 0,-1 0 0,1-1 0,-3 0 0,-21-15-891</inkml:trace>
</inkml:ink>
</file>

<file path=ppt/ink/ink1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53:06.610"/>
    </inkml:context>
    <inkml:brush xml:id="br0">
      <inkml:brushProperty name="width" value="0.1" units="cm"/>
      <inkml:brushProperty name="height" value="0.1" units="cm"/>
      <inkml:brushProperty name="color" value="#66CC00"/>
    </inkml:brush>
  </inkml:definitions>
  <inkml:trace contextRef="#ctx0" brushRef="#br0">3928 6 5888,'-1'-1'109,"-1"0"0,0 0 0,0 1 0,1-1 1,-1 1-1,0-1 0,0 1 0,0 0 0,0-1 0,0 1 0,0 0 1,1 0-1,-1 1 0,0-1 0,0 0 0,0 1 0,0-1 1,0 1-1,1-1 0,-1 1 0,0 0 0,0 0 0,1 0 0,-1 0 1,1 0-1,-1 0 0,1 0 0,-1 0 0,0 2 0,-5 3-113,0-1-1,0 0 0,-1 0 0,1-1 1,-1 0-1,0 0 0,0-1 0,0 0 0,-1 0 1,1-1-1,-17 2 0,-7-1 186,1-1-1,-33-3 1,-10 0 646,11 5 73,0 2-1,-124 31 1,-94 15-639,171-35-21,-120 8 320,137-18-400,-96 20 0,-21 6 15,66-12-83,-77 8-74,56-9 97,150-19-88,-1 0-1,0 0 0,1-2 1,-1 0-1,-28-6 0,-75-26 146,-3 0-96,57 23-76,0 3 0,-91 3 0,124 2-3,-34-5 1,8 0 65,-1-1-62,38 4-31,-42-2 1,-151 15 130,175-9 112,1 2 1,0 2-1,-75 15 0,84-7-146,23-9-124,0-1 0,1 1 0,-1-1 0,0 0 0,0-1 0,0 0 0,-9 1 0,-44-2-1671,-15-4-853</inkml:trace>
</inkml:ink>
</file>

<file path=ppt/ink/ink1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53:10.036"/>
    </inkml:context>
    <inkml:brush xml:id="br0">
      <inkml:brushProperty name="width" value="0.1" units="cm"/>
      <inkml:brushProperty name="height" value="0.1" units="cm"/>
      <inkml:brushProperty name="color" value="#66CC00"/>
    </inkml:brush>
  </inkml:definitions>
  <inkml:trace contextRef="#ctx0" brushRef="#br0">4703 234 4480,'-21'12'2195,"17"-9"-1985,3-3 83,1-14-303,0 12 40,0 1-1,0-1 1,0 0 0,0 1 0,-1-1 0,1 1-1,-1-1 1,1 1 0,-1-1 0,0 1-1,1 0 1,-1-1 0,0 1 0,0 0 0,0-1-1,0 1 1,0 0 0,0 0 0,-1 0 0,1 0-1,0 0 1,0 0 0,-1 0 0,1 0 0,-1 1-1,1-1 1,-1 1 0,1-1 0,-1 1-1,1-1 1,-3 1 0,-6-2 247,1 1 0,-1 0 0,0 1 1,-10 0-1,6 0-110,-23 1 385,14 0-42,-1-1 1,1-1-1,0-1 1,-23-6-1,-12-6-395,0 2 0,-1 3 0,0 3 0,0 2 0,0 2 1,-91 10-1,-121 11 231,207-19-195,-296-13 82,174 6-206,126 8-30,-80-10 1,-388-56 898,407 39-363,-12-1-304,102 23-225,-153-11-2,-130 18 104,187 3 17,-50 0-96,13-3-22,121-1 42,-82 15 1,93-11 33,-18 5 12,31-6-73,-33 5 0,-80 13 51,28-4-73,47-11 40,-27 5 122,-111 1 0,55-4-283,142-11-107,1 0 1,0 1-1,-1-1 1,1 0-1,-1 0 0,0-1 1,1 1-1,-1 0 0,0-1 1,0 1-1,0-1 0,0 0 1,0 0-1,0 0 0,3-3 1,7-15-3947</inkml:trace>
</inkml:ink>
</file>

<file path=ppt/ink/ink1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53:13.262"/>
    </inkml:context>
    <inkml:brush xml:id="br0">
      <inkml:brushProperty name="width" value="0.1" units="cm"/>
      <inkml:brushProperty name="height" value="0.1" units="cm"/>
      <inkml:brushProperty name="color" value="#66CC00"/>
    </inkml:brush>
  </inkml:definitions>
  <inkml:trace contextRef="#ctx0" brushRef="#br0">1026 206 384,'0'-11'312,"1"9"-111,-1-1 0,0 1 0,0-1 0,0 1 0,0-1 0,0 1 0,0-1 0,-1 1-1,0 0 1,1-1 0,-1 1 0,0-1 0,-2-3 0,-4-10 794,-2-3 383,-7-8-122,14 23-1186,1 0 0,-1 0 0,0 0 0,-1 1 0,1-1 0,-1 1 0,1-1 0,-1 1 0,0 0 0,0 0 0,-1 0 0,-6-5 0,-1 4 414,4 0-155,0 1 0,-1 0 0,1 1 0,-1 0 0,1 0 0,-1 0 0,0 1 0,-8 0 0,-11 1 117,0 1 0,-41 8 1,60-7-363,0 1 0,1 0 0,-13 6 0,-7 3 22,22-10-73,0 0 1,0 0-1,0 0 0,0 1 0,0-1 0,0 1 1,1 0-1,-8 7 0,-8 1 78,12-8-99,6-2-11,0 0 0,0-1 0,0 1 0,0-1 0,0 0 0,0 0 0,0 1 0,0-1 0,-3-1 0,3 1 29,0 0-1,0 0 1,0 0 0,0 0-1,0 0 1,0 1 0,0-1-1,-3 2 1,1-1-12,1 0 0,-1-1 0,0 1 0,1-1 0,-7 0 0,-5 1-19,-2 2-50,-32 5 817,-53 16 1,71-17-408,0 0 0,-61 3 0,81-9-313,0-1-1,-16-1 0,23 0-47,0 1 0,0-1 1,0 0-1,0 0 1,0-1-1,0 1 0,0-1 1,0 1-1,0-1 0,-3-3 1,2 1-11,1 0 1,1 0-1,-1 0 0,0 0 1,1-1-1,0 1 1,-3-7-1,-17-38-713,15 28-9,-14-24-1063</inkml:trace>
</inkml:ink>
</file>

<file path=ppt/ink/ink1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53:18.429"/>
    </inkml:context>
    <inkml:brush xml:id="br0">
      <inkml:brushProperty name="width" value="0.1" units="cm"/>
      <inkml:brushProperty name="height" value="0.1" units="cm"/>
      <inkml:brushProperty name="color" value="#66CC00"/>
    </inkml:brush>
  </inkml:definitions>
  <inkml:trace contextRef="#ctx0" brushRef="#br0">2120 1 5888,'-25'6'993,"14"-4"-405,-1 1 0,-19 8 0,5 1-183,-28 19 1,48-28-438,0-1 1,1 1 0,-1-1-1,0 0 1,0 0 0,0-1-1,0 1 1,-8-1-1,-8 1-160,-22-3 0,-7 1 208,-18 5 862,1 4 0,-124 30 1,124-21-682,0-2 0,-1-4 1,0-3-1,-98 1 0,119-9 199,6-1 166,-72-6 0,49-1-415,-14-1-150,68 6 27,1 0 0,-1-1 0,0 0 0,0 0 0,1-1 0,0-1 0,-15-8 0,-41-35 665,54 39-551,0 0-15,0 0-1,-1 1 1,0 1-1,0 0 1,-1 1 0,-18-6-1,22 9-118,-1 0-1,0 1 0,0 0 0,0 1 0,0 0 1,0 1-1,0 0 0,0 1 0,-13 2 1,-11 5 150,0 2 1,-55 22 0,76-25-146,0 1 1,1 0-1,0 0 1,-15 15-1,27-22-9,0 0-1,-1 0 0,1 0 0,0 0 0,0 0 0,0 0 0,0 0 0,1 0 0,-1 1 0,0-1 0,0 0 0,1 1 0,-1-1 0,1 0 0,-1 1 0,1-1 0,-1 3 0,1-3-4,0 1-1,1-1 1,-1 0-1,0 1 1,1-1-1,-1 0 1,1 0-1,-1 1 0,1-1 1,0 0-1,0 0 1,-1 0-1,1 0 1,0 0-1,0 0 1,0 0-1,0 0 1,0 0-1,0 0 1,2 0-1,2 3-13,1-1-1,0 0 0,0 0 1,0 0-1,0-1 0,0 0 1,10 2-1,48 5-103,-43-7 89,27 2-34,0-2 0,81-7 0,93-26-64,-117 9 137,0-5 0,168-66 1,-259 88 11,14-7-98,-28 12 79,0 0-1,0 0 1,0 0 0,0 0 0,0 0 0,0 0 0,0 0 0,0 0 0,0 0 0,0 0 0,0 0-1,-1 0 1,1 0 0,0 0 0,0-1 0,0 1 0,0 0 0,0 0 0,0 0 0,0 0 0,0 0 0,0 0-1,0 0 1,0 0 0,0 0 0,0 0 0,0 0 0,0 0 0,0 0 0,0 0 0,0 0 0,0 0-1,0 0 1,0-1 0,-19 5-74,-215 36-91,133-26 164,37-6 22,-67-1 0,-66-9 47,49 0-42,30-5-121,62 2 66,34 2 31,15-1-48,9 2 14,9-1-31,-11 3 57,119-15-485,-52 9 351,62-5-63,1 5 0,0 7-1,176 22 1,89 9-711,-286-30-501,178-19 1,-155-1-1416</inkml:trace>
</inkml:ink>
</file>

<file path=ppt/ink/ink1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53:20.723"/>
    </inkml:context>
    <inkml:brush xml:id="br0">
      <inkml:brushProperty name="width" value="0.1" units="cm"/>
      <inkml:brushProperty name="height" value="0.1" units="cm"/>
      <inkml:brushProperty name="color" value="#66CC00"/>
    </inkml:brush>
  </inkml:definitions>
  <inkml:trace contextRef="#ctx0" brushRef="#br0">5049 300 4224,'0'0'72,"-1"-1"0,1 1-1,-1 0 1,1 0 0,-1 0 0,1 0 0,-1-1 0,1 1 0,-1 0 0,1 0-1,-1-1 1,1 1 0,-1 0 0,1-1 0,0 1 0,-1-1 0,1 1 0,-1-1-1,4-6 715,-2 7-749,0-1-1,-1 0 1,1 1-1,-1-1 1,1 0-1,-1 1 1,0-1-1,1 0 1,-1 0-1,0 1 1,1-1-1,-1 0 0,0 0 1,0-1-1,0-4 65,1 2-72,-1-1 0,-1 1-1,1 0 1,0-1 0,-3-6 0,2 9 9,1 0 0,-1 1 1,0-1-1,0 1 1,0 0-1,0-1 0,0 1 1,0 0-1,0-1 1,-1 1-1,1 0 0,0 0 1,-1 0-1,1 0 1,-1 0-1,1 0 0,-1 1 1,-1-2-1,-5-1 251,4 1-135,0 0 0,0 1 0,0-1 0,-1 1-1,1 0 1,0 0 0,-10 0 0,-96 9 1093,39-1-611,49-4-272,-37 8 0,41-6-167,0-1-1,-1-2 1,-22 2-1,-8-2 43,30-1-29,0-1 1,1 0-1,-1-1 0,-33-6 1,28 2-135,-1 2 0,0 0 1,-42 2-1,-24-1 40,55 0-100,-15-3 75,-175-38 618,114 13-303,107 30-379,-22-6 99,1 2 0,-30 0 0,-140-2 30,0 1-110,136 6-5,14 0 3,-72-7-1,65 1 17,-91 4 0,74 2-52,-98 0 5,-187-3 102,236-10-110,62 6 49,-230-33 15,127 23-69,30 0 142,79 8-15,-77-2-1,-190 25 77,240-9-109,-147-9 0,178 1 64,-90-2-22,-142 16 0,243-8-250,-8 1-759,-52-2-1,29-4-1200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47:20.771"/>
    </inkml:context>
    <inkml:brush xml:id="br0">
      <inkml:brushProperty name="width" value="0.1" units="cm"/>
      <inkml:brushProperty name="height" value="0.1" units="cm"/>
      <inkml:brushProperty name="color" value="#E71224"/>
    </inkml:brush>
  </inkml:definitions>
  <inkml:trace contextRef="#ctx0" brushRef="#br0">4989 169 5248,'-7'-6'2830,"6"5"-2833,1 1 1,-1 0 0,1-1 0,-1 1 0,1 0 0,-1-1 0,0 1 0,1 0 0,-1 0 0,0-1 0,1 1 0,-1 0-1,0 0 1,1 0 0,-1 0 0,0 0 0,1 0 0,-1 0 0,0 0 0,0 0 0,0 0 0,-3 0-61,0-1 0,0 1 1,1-1-1,-1 0 0,0-1 0,1 1 1,-4-2-1,2 0 138,0 2-1,0-1 1,-9-2 0,-10 2 670,0 1 1,0 2-1,-43 5 0,-3 1-361,26-3-275,-17 0-47,-302-4 1399,76 10-917,171-9-398,-132-3 343,1-19-413,121 9-77,-58-12 107,-152-21-212,126 20 206,-9-3-72,165 21-27,0 2 0,-99 5 0,72 1-4,-415-1 93,459 2-104,-55 10 0,50-6-43,-40 9 18,-30 4-55,60-13 94,7 0 0,-1-2 0,1-2 0,-52-5 0,-28-1 0,117 4 0,4 0 0,-1 0 0,0 1 0,0 0 0,0 0 0,1 0 0,-1 0 0,1 1 0,-1 0 0,1 0 0,-6 4 0,-1 1 0,0 0 0,-15 15 0,20-17 1,0 0 0,0-1 1,-1 0-1,-7 3 0,-13 8-93,15-6 167,1 1 0,0 0 0,1 1-1,0 0 1,-16 23 0,17-21-145,1-5 62,0 0 0,0 0 1,-1 0-1,-15 10 0,-12 10 20,30-23 3,-12 11 53,1 0 0,-26 31 0,8-4-59,21-27-37,1-1 1,1 2-1,-12 20 1,1 4 30,11-21 22,1 0 0,1 1 0,1 1 0,-9 30 0,12-31-25,-4 40 0,9-52 0,1-1 0,0 1 0,1-1 0,0 0 0,0 1 0,1-1 0,-1 0 0,5 10 0,0-4-1,1 0 1,0-1 0,1 1 0,1-1 0,0-1 0,0 0 0,2 0 0,-1-1 0,1 0 0,16 11 0,3 1 3,2-1 1,68 33 0,4 4 171,-66-36-121,1-2-1,54 22 1,-41-23-40,1-3 1,63 11-1,118-3 98,-17-2-85,-84-4 170,132 6-154,3-36-20,-51-1-46,-91 4 23,1 1 0,-32 6-5,108 3 111,-16 22-86,-59-5-13,372 35-7,-374-30 0,3 0 0,-50-18 0,0-5 0,0-2 0,90-15 0,-122 9 0,0-2 0,86-30 0,82-52 0,93-75 0,-299 160 3,0-1 0,0 1 0,-1-1 1,0-1-1,0 1 0,-1-2 0,0 1 1,0-1-1,-1 0 0,0 0 0,0-1 1,-1 1-1,-1-1 0,1 0 0,-2-1 1,1 1-1,2-18 0,0-36 117,-2-91 0,-4 115-72,-16-137 166,11 138-113,4 28-71,-1-1 0,0 0 1,-1 0-1,0 1 0,-1 0 0,-1 0 0,0 0 1,-8-14-1,6 13-8,-1-1 0,-1 2 1,0-1-1,0 1 0,-18-16 0,-11-9-310,-4-15-138</inkml:trace>
</inkml:ink>
</file>

<file path=ppt/ink/ink1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53:25.829"/>
    </inkml:context>
    <inkml:brush xml:id="br0">
      <inkml:brushProperty name="width" value="0.1" units="cm"/>
      <inkml:brushProperty name="height" value="0.1" units="cm"/>
      <inkml:brushProperty name="color" value="#66CC00"/>
    </inkml:brush>
  </inkml:definitions>
  <inkml:trace contextRef="#ctx0" brushRef="#br0">5222 42 128,'0'0'1072,"-5"-9"-2101,-15-1 1418,-21-9 4192,36 18-4291,-1 0 0,1 0 0,-1 1 0,0-1-1,1 1 1,-10 2 0,-4-1 1756,1-2-1841,13 1 37,-1-1-1,1 1 1,-1 0-1,1 1 1,0-1-1,-1 1 0,1 0 1,-10 3-1,10-2-185,0 0-1,0-1 0,-1 1 0,1-1 0,-10 1 1,-17 3 114,-61 19 492,32-10-407,-24 3-216,56-13 141,-50 15 1,-18 8 702,28-9-491,53-15-325,-1-1 1,0 0 0,0-1 0,-32-3-1,7 1-16,-40 0 115,-90 3 116,118 3-57,-92 23 0,52-8-200,-20-10 156,77-6-134,0-2 0,-47-2 1,27-1 18,-219 1 291,252 0-330,1 0-1,-45 9 1,26-3 27,30-4-46,-23 5-1,25-5 7,1-1 0,0 0 0,-1 0 0,-10 0 0,-21 1 39,22 0-29,0-1 0,-33-2 0,9 0-53,20 1 3,-109-4 25,92 1 89,-48 3-1,29 2-145,-199-2 186,104-10 907,90 11-1030,-81-3-106,83-4 76,-86-5-249,113 11 278,1 1 18,-56-7 0,13 1-70,30 2 43,34 3 48,-23-3-1,-65-9 95,32 5 25,-18 2-503,61 3 353,0 0 0,-29 4 1,8-1 62,-185-5-241,136-1 54,-57-1 203,6 1 154,30-13 305,105 16-446,6 0-41,8 1-119,0 0-17,0 1 0,-1-1 0,1 0 0,0 0 0,0 0 0,-1 0 0,1 0 0,0 0 0,2-3 0,-3 2-108,0 1 1,1-1-1,-1 0 0,0 0 0,0 0 1,0 0-1,0 0 0,1-3 0,4-28-4122</inkml:trace>
</inkml:ink>
</file>

<file path=ppt/ink/ink1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53:32.066"/>
    </inkml:context>
    <inkml:brush xml:id="br0">
      <inkml:brushProperty name="width" value="0.1" units="cm"/>
      <inkml:brushProperty name="height" value="0.1" units="cm"/>
      <inkml:brushProperty name="color" value="#66CC00"/>
    </inkml:brush>
  </inkml:definitions>
  <inkml:trace contextRef="#ctx0" brushRef="#br0">10793 569 6400,'-28'0'3664,"28"-1"-3651,0 0 1,-1 0-1,1 1 1,0-1-1,0 0 1,-1 0-1,1 1 1,-1-1 0,1 0-1,-1 0 1,1 1-1,-2-2 1,-2-1 57,-1-1 0,0 1 1,0 0-1,0 1 0,-1 0 1,1-1-1,-1 1 0,1 1 0,-1-1 1,0 1-1,-6 0 0,-9-1 594,-37 2 0,26 1-408,-33-1 247,-119 14 0,151-10-448,0-2-1,-51-2 0,24-2 414,29 3-276,0-2 1,0-1-1,-45-10 0,-129-42-187,186 50-6,0 2 0,0-1 0,0 2 0,-25 1 0,22 1 0,2 0 0,-35 6 0,1 0 0,-127 1 58,142-6-32,1-2-1,-1-1 1,1-3 0,-39-7-1,45 7 80,0 2 0,-54 3 0,26 0-4,-435-1-53,307 4 70,61 1-118,60-4 76,-11 0 139,-151-17 0,172 7-198,-63-12 94,93 17-120,-1 1 0,1 2 0,-36 2 0,9 0-14,-359-1 87,373-2-64,-57-9-1,-20-3 13,-53 2-23,-72-11-67,160 13 130,-133-15-26,188 21-54,1-2-1,-50-17 0,47 13 59,-52-11 0,58 17-13,-10-2-12,-64-3 0,-37 4-123,-192 5 241,310-1-122,-1-1 1,1-1-1,-29-8 0,24 6-6,-39-6 0,-50-4 106,96 13-92,0 0 1,-23-8 0,23 5-11,-1 2 0,-24-4 0,8 4 1,0 0 0,-44-12 0,56 10-5,0 2 0,0 0-1,0 0 1,-20 2 0,-113-7-105,0 1 209,116 7-91,-171 5-64,145-3 86,-1-3 1,-110-14-1,-82-10 352,148 16-231,-12-1-12,-144-16-177,-171-17 49,89 44 2,139 3-63,-64 5 306,-342-9-171,481 8-25,40-1-40,-173-2 540,209-3-776,-83 6 303,106-5 93,-1 2 0,-39 11 0,62-12-249,6-3-17,1 0 1,-1 0 0,1 0-1,-1 0 1,0 0 0,1-1-1,-1 0 1,0 0 0,1 0-1,-1 0 1,0 0 0,0-1-1,1 1 1,-6-3-1,-6-3-1729,-22-12-1</inkml:trace>
</inkml:ink>
</file>

<file path=ppt/ink/ink1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53:37.995"/>
    </inkml:context>
    <inkml:brush xml:id="br0">
      <inkml:brushProperty name="width" value="0.1" units="cm"/>
      <inkml:brushProperty name="height" value="0.1" units="cm"/>
      <inkml:brushProperty name="color" value="#66CC00"/>
    </inkml:brush>
  </inkml:definitions>
  <inkml:trace contextRef="#ctx0" brushRef="#br0">4613 114 4736,'0'1'153,"0"-1"-102,0 1 0,0-1 0,0 0 1,0 0-1,0 1 0,0-1 0,0 0 0,-1 0 1,1 0-1,0 1 0,0-1 0,1 0 0,-1 0 1,0 1-1,0-1 0,0 0 0,0 0 0,0 1 0,0-1 1,0 0-1,0 0 0,0 0 0,0 1 0,1-1 1,-1 0-1,0 0 0,0 0 0,0 1 0,0-1 0,1 0 1,-1 0-1,0 0 0,0 0 0,0 0 0,1 1 1,-1-1-1,0 0 0,0 0 0,0 0 0,1 0 1,-1 0-1,0 0 0,1 0 0,0 0 66,-2-10-138,-2 8 104,0-1-1,0 1 1,0 0-1,0 0 1,-1 0-1,1 1 1,0-1-1,-1 1 1,1 0-1,-1 0 1,0 0 0,1 0-1,-1 1 1,0 0-1,-5-1 1,-8 2 91,0 0 0,-21 5-1,10-2 33,-131 23 1317,5 0-603,127-23-897,0-1 1,0-1-1,0-2 1,-42-4-1,-32-6 335,-139 5 0,178 5-375,-89 11 86,33-1 155,-176 26 462,219-24-668,-35 6 3,-139 18 145,190-30-117,1-2 0,-1-2 1,-74-9-1,111 4-43,-88-14 15,-18-3 30,86 15-7,-74-18-1,70 11-13,-1 1 0,-1 3 0,-60-4 0,40 10 14,-117 12 0,137-6 82,-1-1 1,-74-6-1,100 0-91,0-1 1,0-1-1,-25-10 0,-65-29 126,64 24-46,-52-15 1,-87-4 647,93 32-347,53 5-267,-67 0 140,93 3-310,-1 1 1,1 1 0,0 0-1,-28 11 1,-89 32-1847,70-25-159</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47:24.507"/>
    </inkml:context>
    <inkml:brush xml:id="br0">
      <inkml:brushProperty name="width" value="0.1" units="cm"/>
      <inkml:brushProperty name="height" value="0.1" units="cm"/>
      <inkml:brushProperty name="color" value="#E71224"/>
    </inkml:brush>
  </inkml:definitions>
  <inkml:trace contextRef="#ctx0" brushRef="#br0">3758 1470 4992,'0'0'49,"0"1"1,0-1-1,0 0 1,0 1 0,0-1-1,0 1 1,0-1-1,0 0 1,0 1-1,0-1 1,0 1-1,0-1 1,0 0-1,0 1 1,1-1 0,-1 0-1,0 1 1,0-1-1,0 0 1,1 1-1,-1-1 1,0 0-1,0 1 1,1-1 0,-1 0-1,0 0 1,0 1-1,1-1 1,-1 0-1,0 0 1,1 1-1,-1-1 1,0 0-1,1 0 1,-1 0 0,0 0-1,1 0 1,-1 0-1,1 1 1,-1-1-1,0 0 1,1 0-1,-1 0 1,1 0-1,-1 0 1,0-1 0,1 1-1,-1 0 1,0 0-1,1 0 1,24-13 35,-12 5 113,-5 5-194,-1-1 0,-1 0 0,12-10 0,-16 13 9,-1 1 0,0-1 0,0 0 0,0 1 0,0-1 0,1 1 0,-1-1 0,0 1 0,0 0 0,2-1-1,9-3 124,-7 3-82,-1-1 1,1 1 0,0 0 0,0 0-1,-1 0 1,1 0 0,0 1-1,0 0 1,0 0 0,0 0-1,5 2 1,11-1 179,56 0-208,93-3 1687,-148 0-1609,27-7 1,-32 5 115,0 1 0,32-2 0,-30 5 16,15 0-59,0 0 0,0-3 0,56-10 0,-58 4-167,1-1 1,43-21-1,57-37 78,-93 46-73,-6 5 39,-17 10-25,-2-1 1,17-11-1,-28 16 57,0 0 0,1-1 0,-1 0 0,0 0 0,-1 0 0,1 0 0,-1 0 0,1-1 0,-1 1 0,4-11 0,-3 7 9,0 0 0,-1-1 1,0 0-1,-1 0 0,0 0 1,0 0-1,0-17 0,-2 12-73,-1 1-1,-1 0 0,0-1 0,-1 1 1,0 0-1,-7-17 0,-39-72 181,14 30 167,-33-65-46,51 108-373,-1 1-1,-34-41 0,27 42-38,0 0 0,-2 2 0,-35-25 0,41 35 98,0 1-1,-1 1 1,-1 1 0,0 1-1,-36-11 1,11 8 86,-1 2 0,0 2 0,-1 2 0,0 3 0,-50 0 1,36 6-22,-88 13 1,-176 10-275,143-15 293,100-2-15,-166 7 271,80-24-148,111 4-194,-97-11-30,0 0-55,-218-28 264,280 32-86,-118-2-1,22 3-55,140 7-128,-88-23 0,-147-35 238,200 45-187,-32-4 34,36 9-1,57 7 0,-1 2 0,1 1 0,-1 0 0,-40 3 0,27 4 0,0 2 0,-63 18 0,76-15-20,0 1-1,0 1 1,1 2-1,0 0 1,1 1-1,-22 18 0,34-21-16,0 0 0,-16 19-1,7-7 23,-20 21-105,-45 62 1,69-81 119,0 1 0,2 0-1,1 1 1,-15 42 0,25-60 9,-28 90-74,28-82 47,0 0 0,2 1 0,-2 33 0,4-24 34,2 0 0,7 36 0,-4-28-30,1 37 0,-5-44 11,1 0-1,12 51 1,-1-28 60,22 73-2,-28-104-54,1 1-1,1-2 1,1 1-1,1-1 1,0-1-1,2 0 1,0-1-1,1 0 1,24 23 0,-23-28-1,0 0 0,0-1 0,1-1 0,0-1 0,1 0 0,0-1 0,26 9 0,-10-7 6,0-1 0,0-2 1,1-1-1,37 2 1,-36-7-1,0-2 1,0 0 0,37-8-1,122-22 128,128-25 95,5 1 179,-115 22-256,-46 7-177,27-4-71,-8-13-428,-108 15-1087,-18 3-762</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51:43.592"/>
    </inkml:context>
    <inkml:brush xml:id="br0">
      <inkml:brushProperty name="width" value="0.1" units="cm"/>
      <inkml:brushProperty name="height" value="0.1" units="cm"/>
      <inkml:brushProperty name="color" value="#FFFC18"/>
    </inkml:brush>
  </inkml:definitions>
  <inkml:trace contextRef="#ctx0" brushRef="#br0">4873 260 1920,'2'-2'1607,"-1"1"-1440,0 0 0,0 1 0,0-1 1,0 0-1,0 0 0,0 0 0,0 0 0,0 0 1,0 0-1,-1 0 0,1 0 0,0 0 0,-1 0 1,1 0-1,-1-1 0,1 1 0,-1 0 1,1-3-1,0-12 1383,-1-15-36,-1 29-1453,1 0 0,0 1 1,0-1-1,-1 1 0,1-1 0,-1 1 0,1-1 0,-1 1 0,0-1 1,0 1-1,0-1 0,1 1 0,-1 0 0,-1-1 0,0 0 0,-1-1 34,1 1 0,-1 0 0,1 1 0,-1-1 0,0 0 0,0 1-1,0-1 1,0 1 0,0 0 0,0 0 0,0 0 0,0 0 0,0 1 0,0-1-1,-1 1 1,1 0 0,0 0 0,-4 1 0,-87 4 1116,78-6-1028,0 0 0,-27-7 0,28 4 23,-1 2 0,-27-2 1,7 3-137,1 2 1,-1 2 0,-43 9-1,-55 19 496,121-28-454,-23 0 1,25-3-44,0 1 0,0 0 0,-11 4 0,11-3-28,0 0 0,0-1 0,0 0 1,-15-1-1,13-1-32,0 1 1,-23 4-1,-196 31 82,114-34 47,65-1 55,-20-6-1,46 4-107,0-1 0,-44-10 1,60 11-86,-10-1-27,1 1 1,-1 1-1,-29 2 1,8 0 78,-44 3-6,-120 21-1,165-21-40,0-2 0,-42-3 1,21 0 69,-148 1 37,191 1-60,0 1 0,1 1 1,-37 10-1,-10 3 123,46-15-276,1 1 0,-32-3 0,10-1 94,37 2-10,-1-1-1,1 0 0,0 0 1,0 0-1,0-1 0,0 1 0,0-1 1,-3-2-1,-7-3 76,-74-32 17,71 32-74,0 1 1,0 0-1,-1 1 0,-18-3 1,-10-3 199,34 8-147,-1 1 1,0 1-1,-19-1 1,-1 0-23,-23 0 191,34 2-228,-24-4 1,7-2 11,-6-2-141,-79-2-1,97 8 204,-39-6-1,39 4-208,-39-1-1,54 4 160,-1 0-1,1-1 1,0-1-1,0 0 0,-14-6 1,-9-2-103,2 2 130,11 2 24,-37-6 1,29 10-31,-35 0 0,58 3-46,1-1 0,0 0 0,-1 0 0,1 0 0,-8-4 0,-19-4 47,-1 4 76,23 3-147,-1 0 0,-17 0 0,-447 2-280,460 1 363,0 0 0,0 2 0,-23 6 0,-11 2-30,-88 7-34,136-18 10,-8 1 3,-1 0-1,-12-1 1,20-1-4,0 1-1,0 0 1,0 0 0,0-1 0,0 1-1,0-1 1,0 1 0,1-1-1,-1 0 1,0 0 0,0 0 0,0 0-1,1 0 1,-1 0 0,1 0 0,-1-1-1,-2-2 1,-3-8-164,6 10-100,0 0 0,0 0 0,0 0-1,-1 0 1,1 0 0,-1 0 0,1 1 0,-1-1-1,0 0 1,0 1 0,1-1 0,-4-1 0,-11-3-3782</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52:01.243"/>
    </inkml:context>
    <inkml:brush xml:id="br0">
      <inkml:brushProperty name="width" value="0.1" units="cm"/>
      <inkml:brushProperty name="height" value="0.1" units="cm"/>
      <inkml:brushProperty name="color" value="#FFFC18"/>
    </inkml:brush>
  </inkml:definitions>
  <inkml:trace contextRef="#ctx0" brushRef="#br0">7032 84 4096,'7'-7'900,"3"-5"210,-10 11-816,6-4-161,-3 3-125,6-6 324,0 0 1,0-1-1,-1 0 0,9-13 1259,-29 32-1260,7-9-263,0 1 0,0-1 1,-1 0-1,1 0 0,0-1 1,-1 1-1,1-1 0,-1 0 0,-5-2 1,-7 2 154,-456 0 3767,357-6-3286,-114 17-246,-47-1-291,216-10-94,36-2-54,-36-5-1,6 0-17,3 1-1,-32-2 0,55 8 2,-215 10 86,166-5-70,-87-4 0,74-2-16,39 1-2,-130 4 0,139-1 0,24-2 0,-33 6 0,26-3 0,-1-1 0,-28-1 0,-19 3 0,41-3 31,-44-2 1,30-1 27,-80-9-171,64 5 199,-3-1-56,-266 2-31,248 6-3,25 0 7,-63-7 0,-147 0 120,165 6-125,-225-1 128,314-1-128,0 0 0,-17-5-1,18 4 23,-1-1 0,-15 1 0,9 2 29,-28-1-67,1 3 1,-79 12-1,87-7 58,-27 6 78,55-10-111,-1-1 0,-22 1 1,24-2-30,1-1 0,0 2 0,0 0 0,-15 4 0,9-1 38,-1 0 0,0-2-1,0 0 1,-1 0 0,1-2 0,-22-1-1,21 2 9,1 0 0,-1 1 0,1 1 0,-25 8 0,-17 4-22,25-7-42,-45 18-1,49-16 136,-59 15-1,77-24-14,0 1 0,0 1 0,0 0 0,1 1 0,-23 12 0,20-9-60,-32 12 0,41-19-21,0 0 0,1-1 0,-1 1 0,1-1 0,-1-1 0,0 1 0,1-1 0,-1 0 0,-5-2 0,-13-1 0,0 0 32,-40-11 0,38 8 43,-27-4 0,-30-3 463,45 7-538,1 2 0,-48-1 0,-218 6-240,229-7 237,16 2-90,-37-4 235,-30 0 532,101 9-570,1-1-23,1 1-1,-1 1 1,1 1-1,0 1 1,-28 7-1,49-9-108,0-1-1,0 0 1,0 0 0,0 1-1,0-1 1,0 1-1,0-1 1,0 1 0,0 0-1,0-1 1,0 1-1,1 0 1,-1-1 0,0 1-1,0 0 1,1 0-1,-1 0 1,0 0 0,1 0-1,-1 0 1,1 0 0,-1 0-1,1 0 1,0 0-1,-1 0 1,1 0 0,0 1-1,-3 7-2472,8-22-21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37:52.365"/>
    </inkml:context>
    <inkml:brush xml:id="br0">
      <inkml:brushProperty name="width" value="0.1" units="cm"/>
      <inkml:brushProperty name="height" value="0.1" units="cm"/>
      <inkml:brushProperty name="color" value="#FFFC18"/>
    </inkml:brush>
  </inkml:definitions>
  <inkml:trace contextRef="#ctx0" brushRef="#br0">34 65 128,'-2'0'130,"1"-1"1,0 1-1,0 0 1,0-1-1,-1 1 1,1 0-1,0 0 1,-1 0-1,1 0 1,0 0-1,0 0 1,-1 0-1,1 0 1,-15 2 6746,23-6-6389,-7 3-478,1 1 0,-1-1 0,0 1 0,1-1 0,-1 1 0,1-1 0,-1 1 0,1 0-1,-1-1 1,1 1 0,-1 0 0,1-1 0,-1 1 0,1 0 0,-1 0 0,1 0 0,0-1 0,0 1 0,15 0 171,7 0 24,-1 1-1,29 4 1,-29-2-187,1-1 1,0-1-1,0-1 1,30-3-1,91-21 106,-96 14-89,0 2-1,67-1 1,0 9 215,-108-1-244,-3-3 4,-3 2 38,-1-3 470,0 26 36,0-21-548,0 1 0,0 0 0,0-1 0,0 1 0,0 0 0,0 0-1,0-1 1,0 1 0,0 0 0,0-1 0,1 1 0,-1 0 0,0 0 0,0-1-1,1 1 1,-1-1 0,1 2 0,0-2-16,0 0 0,-1 0 0,1 0 1,0 0-1,-1 0 0,1 0 0,0 0 0,-1 0 0,1 0 0,0 0 1,-1-1-1,1 1 0,-1 0 0,1-1 0,0 1 0,-1 0 0,1-1 1,-1 1-1,1-1 0,0 0 0,9-8-689,-4-5-335</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52:21.813"/>
    </inkml:context>
    <inkml:brush xml:id="br0">
      <inkml:brushProperty name="width" value="0.1" units="cm"/>
      <inkml:brushProperty name="height" value="0.1" units="cm"/>
      <inkml:brushProperty name="color" value="#FFFC18"/>
    </inkml:brush>
  </inkml:definitions>
  <inkml:trace contextRef="#ctx0" brushRef="#br0">6776 226 4480,'-11'1'620,"6"0"-377,0 0 0,1 0-1,-1-1 1,0 0 0,0 0 0,-9-1 0,14 0-206,-1 1 1,0-1-1,1 1 1,-1-1-1,1 1 1,-1-1 0,1 0-1,-1 1 1,1-1-1,0 0 1,-1 0-1,1 1 1,0-1-1,-1 0 1,1 0-1,0 1 1,0-2-1,-4-17 900,3 14-773,0 0-120,0 1-1,-1 0 1,1 0 0,-1 1 0,0-1-1,0 0 1,0 0 0,-1 1 0,1 0-1,-1-1 1,0 1 0,0 0 0,0 0 0,0 1-1,-1-1 1,1 0 0,-7-2 0,-5-3 302,0 2 1,0 0 0,-23-5 0,-17-7 198,36 10-229,-38-8 0,17 5-52,18 5-137,1 2 1,-1 0 0,-27-1 0,-68 3 332,72 3-279,-6 1 65,-76 14 0,51-4-130,-33 8-119,15-1 16,94-19-12,-40 6 108,-70 2 0,40-4-101,-1 3 1,-68 15-1,46-6-6,-1-4 59,-155 1 0,186-13 77,-1-4-1,0-2 0,-81-19 1,-169-28 262,244 39-439,-14-1 30,18 12 51,0 2 0,-87 11 0,114-7-40,-182 25 13,93-11 162,75-12 17,-69-2 1,-53-13-132,139 8-67,-84-4 4,58 5 0,39 2 0,0-2 0,-23-3 0,7 0-29,0 1 1,-48 3 0,42 1 67,-55-5 1,57-2-33,-6-1 16,-52 1 1,-52 0-72,86 4 112,-126-20 0,90 8-64,-201-2 0,198 22 1,70-3-23,0-1 0,0-2 1,-44-5-1,25-2 42,-1 2 0,0 3 0,-111 10 0,131-4-21,-110 16 98,117-15-49,-1-1-1,-33 0 0,45-4-9,0-1 0,1-1-1,-1 0 1,-32-9 0,2-1 220,0 3-1,-54-4 1,96 12-300,0 1 0,0 0-1,0 1 1,0 0 0,-6 1 0,-14 2-1166,-1-3-2333</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52:35.795"/>
    </inkml:context>
    <inkml:brush xml:id="br0">
      <inkml:brushProperty name="width" value="0.1" units="cm"/>
      <inkml:brushProperty name="height" value="0.1" units="cm"/>
      <inkml:brushProperty name="color" value="#FFFC18"/>
    </inkml:brush>
  </inkml:definitions>
  <inkml:trace contextRef="#ctx0" brushRef="#br0">3704 23 4480,'-1'0'278,"0"0"1,0 0 0,0 0-1,-1-1 1,1 1-1,0-1 1,0 1 0,0-1-1,0 1 1,0-1-1,0 1 1,1-1 0,-1 0-1,-1-1 1,-10-5 1595,9 5-1588,-1 1-1,0 0 1,0 0-1,1 0 1,-1 0-1,0 1 1,0 0 0,0 0-1,-4 0 1,-39 5 477,26-2-291,7 0-56,-25 7 0,-7 2 128,24-8-408,2 2 1,-1 1 0,1 1 0,0 0 0,-27 17 0,-101 43 359,119-54-296,-1-1 1,-36 11-1,-64 10 294,98-26-597,12-4 100,0-2-1,0 0 1,0-1 0,-26-3 0,2 1-72,19 0 64,1-1 1,0-1-1,-24-6 0,5 2-81,0 2 0,-82 2 0,104 3 112,13 0-28,0-1 0,0-1 0,1 1-1,-1-1 1,-11-5 0,12 4 122,-1 1 0,0 0 0,0 0 0,0 0 0,-12 0 0,-1 1-35,-36-6 0,20 1-93,3 0 79,23 3-26,0 1 0,-21-1-1,-55-2 368,71 4-391,0-1 0,-27-5 0,28 3-16,-1 1 0,-27-1 0,30 3 20,0 0 0,1-1-1,-1-1 1,0 0 0,1-1-1,-12-5 1,-21-6-22,41 13 15,-1 0-1,1 1 0,0-2 0,-8-4 1,8 5-3,0-1 0,0 1 0,-1-1 0,-8-2 0,-13-2-28,-1 0-1,0 2 1,0 1 0,-44-1 0,46 5 46,-18-1-14,-86 11 0,-3 4 190,107-12-162,0-1 1,-25-2-1,6 0-43,-495 5 61,523-4-43,-21 0 11,-39 4-1,44 0-25,8-1 23,-29 6-1,-30 11-177,80-20 39,1 0 0,0 0 1,-1 0-1,1 0 0,-1-1 1,1 1-1,0 0 0,0-1 1,-1 0-1,1 0 0,0 1 1,0-1-1,-4-3 0,1 1-559,1 0 0,-1 0 0,1 0 0,-7-8 0,-12-21-3651</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53:39.204"/>
    </inkml:context>
    <inkml:brush xml:id="br0">
      <inkml:brushProperty name="width" value="0.1" units="cm"/>
      <inkml:brushProperty name="height" value="0.1" units="cm"/>
      <inkml:brushProperty name="color" value="#E71224"/>
    </inkml:brush>
  </inkml:definitions>
  <inkml:trace contextRef="#ctx0" brushRef="#br0">4492 245 3456,'-22'0'3242,"21"5"-2138,-1-7-1113,0-1 44,0 1-1,0 0 1,0 0-1,0 0 0,-1 0 1,1 0-1,-1 1 1,1-1-1,-1 1 1,1-1-1,-1 1 0,0 0 1,0 0-1,1 0 1,-1 1-1,-5-2 0,5 2 29,0 0-1,0-1 0,0 1 1,0-1-1,1 0 0,-5-2 1,-12-3 50,-64-17-12,25 11 114,0 3 0,-108-3 0,-120 6 1380,-364 6-299,494-8-1097,69 2-158,-293-28 999,38-11-1056,138 21-112,99 14 152,-204-10 133,-33 43-344,217-12 257,-29 9-11,103-12-63,-1 2 1,-56 19 0,46-12-73,-160 51 36,150-44 38,45-14-11,0 1 1,1 2 0,0 0 0,1 2 0,0 1-1,-23 19 1,39-27 9,0 0-1,0 0 1,1 0-1,0 1 1,0 0-1,1 1 1,0-1-1,1 2 1,-6 10 0,9-13 8,0 0 1,0 0-1,1 0 1,0 1-1,0-1 1,1 1-1,0-1 1,1 1-1,0-1 1,0 1-1,0-1 1,1 1-1,3 11 1,6 14-75,1-1-1,1-1 1,2 0 0,2-1-1,0 0 1,31 41 0,-20-39 64,2-1 0,0-1 1,42 32-1,-17-16-51,85 88 11,-129-124 37,9 9 3,2-1 1,0-1 0,0-1 0,47 27-1,-21-20 17,2-3 0,0-2 0,102 26 0,292 42 100,-358-75-122,1-4-1,-1-4 0,158-12 1,150-1-127,-8 2 156,203-41-109,-568 46 83,208-7 46,-181 8-65,0 1 23,65 6 0,53 9 61,-118-9-60,0-3 1,63-3-1,-87-2 21,0-1 0,-1-1 0,1-1 0,-1-1 0,-1-1 0,34-15 0,0-5 16,65-44 0,-83 48-66,-2-3 0,0-1 0,-2-1 0,52-58 0,-35 30-127,-18 21 85,39-55 0,-56 69 306,-2-1 1,12-26-1,-21 39-204,-1 0 1,0 0-1,0-1 1,-1 1-1,0 0 1,-1-1-1,0 0 1,-1-17-1,-1 11-28,-1 1 0,-1-1 1,0 1-1,-1 0 0,-1 0 0,-1 1 0,0-1 0,0 1 0,-15-22 0,-7-4 34,-58-64 0,-10-14-286,90 110 12,1 0 1,-6-14 0,-6-25-2007</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53:41.709"/>
    </inkml:context>
    <inkml:brush xml:id="br0">
      <inkml:brushProperty name="width" value="0.1" units="cm"/>
      <inkml:brushProperty name="height" value="0.1" units="cm"/>
      <inkml:brushProperty name="color" value="#E71224"/>
    </inkml:brush>
  </inkml:definitions>
  <inkml:trace contextRef="#ctx0" brushRef="#br0">3903 344 6784,'-43'-30'3493,"24"17"-2730,16 10-718,0 1 1,0-1 0,0 1-1,-1 0 1,1 0 0,-5-1 0,-21-11-261,23 11 151,-1 0 0,1 0 1,-11-3-1,-24-3-193,-76-6-1,59 9 261,-113-1 161,38 4-40,-124-20-1,-57-1 339,27 2-343,116-5 186,6 0 9,75 16-295,-112-12 5,-8-4 3,127 14 12,-131-5 1,107 21-33,1 5 1,-122 24-1,5 27 188,192-49-172,-114 38 9,88-28-26,3-2-65,-65 33 0,102-42 78,0 0-1,0 1 0,1 1 0,0 0 1,1 1-1,-24 25 0,36-34 10,0 1 0,0 0 0,0 1 0,1-1 0,-1 0-1,1 1 1,0-1 0,1 1 0,-1 0 0,1 0 0,0-1-1,0 1 1,0 7 0,1-4-3,0 0 1,1 0-1,0-1 1,0 1-1,1 0 0,0-1 1,5 14-1,2-3-47,0 0-1,1-1 1,1 0 0,0 0-1,25 26 1,-10-16 51,2-2-1,1 0 1,0-2 0,2-1-1,1-1 1,0-2 0,46 19-1,0 1 107,-34-17-71,1-1-1,60 19 1,226 45-47,-211-56 56,46 3-44,-72-14-20,-18-4-9,89 20 0,-43-2 6,375 83 94,-392-97-40,397 51 318,-238-59-273,-201-12-89,0-2 1,73-14-1,-27-8 30,-1-4 1,165-71-1,-258 95-11,15-6 31,-1-1 1,30-19-1,-52 28-55,0-1 0,0 0-1,-1 0 1,1-1 0,-1 0-1,0 0 1,-1 0 0,1-1-1,-1 0 1,-1 0 0,1 0 0,6-15-1,-10 16 10,1-1-1,-1 0 1,0 0-1,0 1 1,-1-1-1,1 0 1,-2 0-1,1 0 1,-1 1-1,0-1 1,0 0-1,-1 0 1,0 1-1,0-1 1,-4-6-1,-2-4 64,0 1-1,-1 0 1,-1 0 0,-16-19 0,13 19-31,-1 1 1,0 1-1,-29-21 0,-52-29-376,20 16-1700,37 22 147</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53:46.217"/>
    </inkml:context>
    <inkml:brush xml:id="br0">
      <inkml:brushProperty name="width" value="0.1" units="cm"/>
      <inkml:brushProperty name="height" value="0.1" units="cm"/>
      <inkml:brushProperty name="color" value="#E71224"/>
    </inkml:brush>
  </inkml:definitions>
  <inkml:trace contextRef="#ctx0" brushRef="#br0">3838 1369 4096,'2'-3'193,"0"1"1,0-1 0,0 1-1,0 0 1,0 0 0,1 0-1,-1 0 1,1 0-1,0 0 1,4-1 0,8-7 17,0 1-133,0 1 0,0 1 0,0 1 1,1 0-1,26-6 0,-22 7-24,123-30 36,-69 15 502,122-19 0,-144 34-193,73 4-1,-20 1-432,-47-2-1,118-7 94,-138 5 105,-1-1 1,61-18-1,-75 16 3,-1-2 1,-1 0-1,1-1 0,-1-2 0,34-24 0,-50 32-142,0 0 0,-1 0-1,1-1 1,-1 0 0,0 1-1,0-2 1,-1 1 0,1 0 0,-1-1-1,-1 1 1,1-1 0,-1 0 0,0 0-1,0 0 1,0 0 0,-1 0 0,0-1-1,0-11 1,-1-6 173,-2 1-1,0 0 0,-11-43 1,2 12-205,1-3 82,-2 1 0,-23-61-1,29 101-60,-1 1-1,-1-1 1,0 1-1,-2 1 1,1 0-1,-2 0 1,0 1-1,0 0 1,-1 1-1,-1 0 1,0 1-1,0 0 1,-1 1-1,-1 1 1,0 0-1,-18-8 1,-247-85 396,206 81-390,-120-15 0,-78 6 56,255 29-64,-219-19-97,-177-6 200,232 17-38,-175 3 92,-33-2-375,-50 1 365,277 8-57,-163-9 143,-2-2-143,194 9-102,-90-4 0,-16-6 0,180 12 0,1 3 0,-62 12 0,46-4 13,-76 17 57,129-23-63,1 0 1,0 1-1,1 1 1,0 0-1,-21 14 1,28-14-8,-8 4 0,-21 18 0,34-24 0,2-1 0,-1 1 0,1-1 0,-1 1 0,2 1 0,-1-1 0,-5 11 0,2 0-10,2 0 0,0 1 1,0-1-1,-3 25 0,-7 76-60,11-72 61,-2 12 35,3 0 1,2 1 0,10 92-1,-7-138-18,2 0 0,-1-1 0,2 1 0,-1-1 0,2 0-1,0 0 1,0 0 0,1 0 0,0-1 0,1 0 0,1 0 0,-1-1-1,2 0 1,-1 0 0,2-1 0,-1 0 0,1-1 0,20 14 0,32 10-8,132 48 0,-104-46 0,132 42-6,-105-39-74,60 14 35,-147-45-302,0-1 0,1-2-1,0-1 1,33-2 0,24-7-1626</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53:55.097"/>
    </inkml:context>
    <inkml:brush xml:id="br0">
      <inkml:brushProperty name="width" value="0.1" units="cm"/>
      <inkml:brushProperty name="height" value="0.1" units="cm"/>
      <inkml:brushProperty name="color" value="#E71224"/>
    </inkml:brush>
  </inkml:definitions>
  <inkml:trace contextRef="#ctx0" brushRef="#br0">551 1355 3712,'-1'0'40,"1"0"0,0 0 0,0 0 0,0 0 0,0 1 0,0-1 0,0 0 0,0 0 0,0 0 0,-1 1 0,1-1 0,0 0 0,0 0 0,0 0 0,0 1 0,0-1 0,0 0 0,0 0 0,0 1 0,0-1 0,0 0 0,0 0 0,1 0 0,-1 1 0,0-1 0,0 0 0,0 0 0,0 0 0,0 1 0,0-1 0,0 0 0,0 0 0,1 0 0,-1 0 0,0 1 0,0-1 0,0 0 0,0 0 0,1 0 0,-1 0 0,0 0 0,0 0 0,0 1 0,1-1 0,-1 0 0,0 0 0,1 0 0,16 1 891,23-6-486,27-5-413,74-19 538,-102 21-326,-25 6-183,0-1 0,14-5 0,242-66 1038,-237 66-1046,6 0-30,1 2 1,-1 2-1,1 2 1,42 2-1,162 22 163,-183-14-105,121 20-11,-32-3-12,-76-13-23,66 6 63,-50-11-36,135 5-225,215-2 467,-382-6-245,391 17 431,-13-36-330,-361 9-155,213-23 177,76-9 162,-302 33-197,64-2 136,-61 5-243,84-15-1,-92 7-29,134-30 297,-166 33-240,-1-2 1,0 0-1,0-1 0,-1-2 0,34-22 0,-56 33-66,17-11 39,0-1 0,-1-1 1,-1 0-1,18-20 1,-23 21 12,5-4 120,18-29 0,-30 39-139,0 1 0,-1-1 0,0 0-1,0 0 1,-1 0 0,1 0 0,-1 0 0,1-14 0,-2-2 65,-2 0 0,0 0 0,-8-39-1,3 26 126,2 11 102,-2-1 1,-17-47-1,-28-46 106,48 112-430,-3-4 16,0-1 0,-1 1 0,0 0 0,-1 1 0,0 0 0,-1 0 0,0 1-1,0 0 1,-1 0 0,0 1 0,0 1 0,-1 0 0,0 0 0,-1 1 0,1 0 0,-17-5 0,-15-3 64,0 3 0,-1 1 0,-60-5 0,63 9-70,-914-98 26,760 97-38,-15-1-86,-204-16 39,-176-14 52,399 29-5,45 3-96,80 2 27,-280-27-374,147 16-29,-1 17 275,189-2 199,-340 23-124,295-18 169,-132 23 55,40-4-33,7-4-56,-148 41 1,195-38-14,-77 22 0,154-39 0,-1 0 0,2 1 0,-1 1 0,1 0 0,0 1 0,1 1-1,-16 14 1,23-18 3,0 1-1,1 0 0,0 1 0,0 0 0,1 0 0,0 0 0,1 1 1,-1 0-1,2 0 0,-1 0 0,1 1 0,1-1 0,0 1 0,-3 12 1,2 0 15,2 1 0,0-1 1,1 1-1,1-1 0,1 1 1,1-1-1,1 0 1,1 1-1,1-1 0,1-1 1,1 1-1,1-1 0,0 0 1,2-1-1,0 0 0,2-1 1,16 22-1,14 10 54,81 76 0,-107-112-124,2 0-1,0-1 1,0 0 0,1-2-1,1 0 1,0-2 0,1 0-1,0-1 1,0-1 0,32 8-1,10-5-549</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54:02.841"/>
    </inkml:context>
    <inkml:brush xml:id="br0">
      <inkml:brushProperty name="width" value="0.1" units="cm"/>
      <inkml:brushProperty name="height" value="0.1" units="cm"/>
      <inkml:brushProperty name="color" value="#E71224"/>
    </inkml:brush>
  </inkml:definitions>
  <inkml:trace contextRef="#ctx0" brushRef="#br0">641 1226 4608,'-9'1'2000,"28"-12"-1344,-8 3-614,-9 7 1,-1 1 0,0 0-1,1-1 1,-1 1-1,1 0 1,-1 0-1,1 0 1,-1 0 0,1 0-1,-1 0 1,3 1-1,4-1 135,-6 0-153,1 0 0,-1 0-1,0 0 1,0 1 0,1-1-1,-1 0 1,0 1-1,0 0 1,0-1 0,0 1-1,0 0 1,0 0-1,4 2 1,-3 0 11,1-2 1,0 1-1,-1 0 1,1-1-1,0 0 0,0 0 1,0 0-1,7 1 0,37-1 840,-37-1-697,12 2 42,46 8 1,-25-3-241,353 48 756,-359-51-554,57-3-1,-52-2-160,130-8 3,1 0 37,-155 9-49,24-1 195,83 11 1,-58 0 48,135 4 0,36 1-42,1 0-145,35-6-155,-69-2 121,-50-4 16,-83 2 25,-1 3 1,100 23-1,-91-15-63,118 9 0,-34-7-2,-147-15 19,122 14 278,-114-16-266,0 0 0,0-2 1,36-5-1,307-52 209,-326 53-251,0 3 0,48 3 0,-25 0 0,6 0 0,-7 0 0,79-9 0,-41 0 54,122 6 0,-118 3-34,25-6-10,-19 3-3,12-2-24,177-11 118,-278 16-91,-1 2-1,34 6 1,-35-4-11,1-2 0,32 2 1,-7-4 0,-21 0 0,53-4 0,-9-13 0,-21 3 0,-15 6 0,57-21 0,-74 22 0,-8 2 0,1 0 0,-1 0 0,18-11 0,34-22 23,-35 21 21,33-23 1,-48 29-96,-3 4 50,-1-1 1,0 1-1,-1-2 1,10-10-1,-4 2 81,-1-1-1,14-22 1,-23 32-59,1 0 1,-2 0-1,1-1 1,-1 1-1,0 0 1,0-1-1,-1 1 1,0-1-1,0-11 1,-2-11 37,-1 1 0,-2 0-1,-10-44 1,-33-82 283,32 109-301,8 28-2,-1 0-1,-13-22 1,7 13-32,3 9 8,0 0 1,-2 0 0,0 2-1,0-1 1,-2 2-1,0 0 1,0 1 0,-1 0-1,-1 1 1,-1 1-1,0 1 1,-29-14 0,39 21-22,-206-95-40,-10 16 50,177 70-4,-75-9 0,-53 3-4,101 13-8,-232-12-100,-586 18-267,388-18 371,260 6 69,229 11-59,-494-13-30,174 9-324,-184 5 160,24 0 80,236-11 231,142 8-126,-262-1 65,206 2-15,-30-1-16,-66 1-19,147 3-11,-131 17 155,137-7-181,66-6 62,1 2 1,-86 24-1,107-22-24,0 1 1,1 1-1,0 1 0,1 2 0,0 0 1,-25 20-1,42-27-16,1 1 1,-1 0 0,1 1-1,1 0 1,-1 0-1,2 0 1,-1 1 0,1 0-1,1 1 1,0-1-1,0 1 1,1 0 0,-5 21-1,6-18-11,1 0 0,0 0 0,1 1 0,0-1 0,1 0 0,1 1 0,1-1 0,0 0 0,0 0 0,10 27 0,-4-16 17,2-1 1,0 0-1,2-1 1,0 0-1,2 0 0,1-2 1,0 0-1,20 21 1,-5-15 13,0-1 1,2-1 0,54 32 0,110 48 84,-118-66-70,191 72 38,-158-69-143,74 49-67,-101-46-880,-45-24-250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54:26.199"/>
    </inkml:context>
    <inkml:brush xml:id="br0">
      <inkml:brushProperty name="width" value="0.1" units="cm"/>
      <inkml:brushProperty name="height" value="0.1" units="cm"/>
      <inkml:brushProperty name="color" value="#E71224"/>
    </inkml:brush>
  </inkml:definitions>
  <inkml:trace contextRef="#ctx0" brushRef="#br0">4128 32 3968,'0'0'15,"-21"-1"1240,20 1-1151,0 0 1,0 0-1,0-1 1,0 1-1,0 0 1,0-1-1,0 1 0,0 0 1,0-1-1,0 1 1,0-1-1,0 1 0,0-1 1,0 0-1,1 0 1,-2 0-1,0-1 92,-1 0-1,1 1 1,0 0-1,0-1 1,-1 1 0,1 0-1,-1 0 1,1 0-1,-1 1 1,1-1 0,-1 1-1,-3-1 1,-3-1-190,-8-1 254,-1 1-1,1 1 0,-1 0 0,-21 2 1,-2 0 1,-117 11 149,-3 1-63,-186-27 1024,93 9-632,178 5-769,-139 6 25,85-8 46,-203 8 147,122 24-8,30-1-83,89-20-104,-317 36 377,348-35-285,-33 4-42,-276 10 26,184-14 246,-38-5 630,-58 5 312,278-9-1340,-1 0 0,0-1 0,1 1 0,-1-1 0,0-1 0,1 1 0,-1-1 0,1 1 0,-1-1 0,0 0 0,1-1 1,0 1-1,-1-1 0,1 0 0,-6-4 0,2 1-467,1-1 1,-11-13 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1:06.997"/>
    </inkml:context>
    <inkml:brush xml:id="br0">
      <inkml:brushProperty name="width" value="0.1" units="cm"/>
      <inkml:brushProperty name="height" value="0.1" units="cm"/>
      <inkml:brushProperty name="color" value="#FFFC18"/>
    </inkml:brush>
  </inkml:definitions>
  <inkml:trace contextRef="#ctx0" brushRef="#br0">1311 92 384,'-17'-26'12592,"16"25"-12544,0 0 0,0 0 0,0 1 0,0-1 0,0 0 0,0 0 0,0 1 0,0-1 0,0 1 0,0-1 0,0 1 0,0-1 0,-1 1 0,1 0 0,0 0 0,0-1 0,-1 1 0,0 0 0,-26-5 1285,-22 1-1061,48 4-255,0 0 0,0-1 1,-1 1-1,1-1 0,0 0 0,0 1 1,0-1-1,1 0 0,-1 0 0,0 0 1,-2-2-1,2 2 10,0 0-1,0-1 1,0 1 0,0 0 0,0 0-1,0 1 1,0-1 0,0 0 0,0 1-1,-1-1 1,-2 1 0,0-1 22,-1 1 0,1-1 0,0 0 0,-10-4-1,10 4 6,0-1-1,0 1 1,-1 0-1,-9-1 1,5 2-2,-5 0 28,0 0 0,0-1 1,0 0-1,-19-6 0,25 6-25,-1 0-1,1 0 0,0 1 1,-17 1-1,0 1 149,16-3-130,1 2 0,-1-1-1,1 2 1,0-1 0,-16 5 0,16-3 33,-1-1-1,1 0 0,-19 1 1,7-1-123,15-1 17,0 0 0,0 1 0,0 0 0,-11 5 0,12-5 0,-1 1 0,0-1 0,0 0 0,0-1 0,-8 2 0,-183 3-522,172-5 498,-35 7 1,24-3 86,-237 6 1721,222-12-1430,54 0-480,0 0 0,1 0-1,-1 0 1,0-1-1,0 1 1,-1-1-1,1 0 1,0 0 0,0 0-1,-1 0 1,0-1-1,1 1 1,-1-1-1,0 1 1,0-1 0,3-4-1,11-33-2107</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1:15.561"/>
    </inkml:context>
    <inkml:brush xml:id="br0">
      <inkml:brushProperty name="width" value="0.1" units="cm"/>
      <inkml:brushProperty name="height" value="0.1" units="cm"/>
      <inkml:brushProperty name="color" value="#FFFC18"/>
    </inkml:brush>
  </inkml:definitions>
  <inkml:trace contextRef="#ctx0" brushRef="#br0">2955 94 1664,'1'-2'64,"0"0"1,0-1-1,1 1 0,-1 0 1,0 0-1,1 0 0,0 0 1,-1 0-1,1 0 0,2-2 1,27-24 1003,-30 26-517,-1 1-1,0-1 1,0 0 0,0 1 0,1-1 0,-1 0-1,-1 1 1,1-1 0,0 0 0,-1-2-1,1 3-481,-1 0 0,1 0 0,-1 0 0,0 0 0,1 0-1,-1 1 1,0-1 0,0 0 0,0 0 0,1 1 0,-1-1-1,0 0 1,0 1 0,0-1 0,0 1 0,0-1 0,0 1-1,0 0 1,-2-1 0,-21 0 1549,11 1-1247,-174-3 2125,152 2-2252,10 0-72,0 2 0,0 0 1,-40 8-1,7 0 96,26-4-126,13-3 39,0-1-1,-30-2 1,10 0-88,-199 1 654,151-6-465,66 6-139,-29-1-6,1 3 1,-79 12-1,-75 30 322,193-42-418,1-1 0,-1 0 1,-17-1-1,19-1-35,1 1-1,-1 0 0,1 1 0,0 0 1,-1 0-1,-9 3 0,10-2-5,-1 0 0,-14 2 0,-12 3 0,28-6-20,0 0 0,0 0 0,-1 0 0,-11 0 0,11-1 13,0 0 0,0 1 0,-12 2 0,5 0 21,-26 3-1,28-5-2,-1 1-1,-23 6 1,-17 8 65,28-9-75,-1 1 1,-30 15-1,50-21 12,0 0 1,0-1-1,0 1 0,-1-2 0,1 1 0,0 0 1,-1-1-1,-10-1 0,7 0-14,0 1 1,-14 2-1,2 3 1,19-4 0,1 0 0,-1 0 0,0 0 0,0 0 0,0-1 0,0 1 0,0-1 0,0 0 0,0 0 0,0 0 0,0 0 0,0-1 0,1 1 0,-1-1 0,0 1 0,-5-3 0,-35-17 0,-1 2 0,-1 2 0,-83-19 0,88 29-2,27 5 19,-1-1 0,-13-4-1,14 4-20,0 0 0,0 0 0,0 2 0,0-1 0,-18 3 0,-5-1-20,7-1 77,15-1-41,0 1 1,1 0 0,-1 1-1,0 1 1,-25 6-1,33-6 9,-25 8 45,0-1 0,-32 5 0,59-13-77,0 1 0,0-1 0,0 0 1,0 1-1,0 0 0,1 0 0,-1 0 0,-5 4 0,6-3-170,0-1 0,-1 0 0,1 0 0,0 0-1,-1 0 1,1-1 0,-1 0 0,0 1 0,-5 0 0,-18-1-1808</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38:47.547"/>
    </inkml:context>
    <inkml:brush xml:id="br0">
      <inkml:brushProperty name="width" value="0.1" units="cm"/>
      <inkml:brushProperty name="height" value="0.1" units="cm"/>
      <inkml:brushProperty name="color" value="#FFFC18"/>
    </inkml:brush>
  </inkml:definitions>
  <inkml:trace contextRef="#ctx0" brushRef="#br0">25176 544 2560,'0'-2'389,"0"1"-362,0 1 0,0-1 1,0 1-1,0 0 1,0-1-1,0 1 1,0-1-1,0 1 1,0-1-1,0 1 1,0-1-1,0 1 0,0-1 1,0 1-1,1 0 1,9-6 4685,-15-14-3076,4 17-1564,1 0-1,-1-1 0,0 1 0,0 0 0,0 0 0,0 0 0,-1 0 1,1 0-1,-1 1 0,0-1 0,0 0 0,0 1 0,0-1 0,-3-1 1,-5-8 87,9 10-150,-1 0-1,0 0 1,0 0 0,0 1 0,0-1-1,-1 1 1,1 0 0,0-1 0,-1 1-1,1 0 1,-1 0 0,1 0 0,-1 1-1,1-1 1,-5 0 0,0 0 54,-1 1-1,1 0 1,-1 0 0,-10 2 0,-80 17 758,64-11-612,0-2-1,-69 4 0,-238-6 453,317-3-663,1 2 0,-1 0 1,-24 8-1,24-6 4,1 0 1,-1-2-1,-25 1 0,44-4-1,-303-10 370,277 5-320,-52-14 1,59 12-16,0 1 1,-1 2 0,-47-4 0,-199 4 319,125 12-227,1-1-47,-88 6 120,119-4-68,-136-6 0,137-4-96,-125-4 31,179 4-61,-240 6 110,155-2-122,22-2 16,73 0 38,-62 4 186,-162 2 382,180-8-640,-196-10 191,167-1-210,-223-16 288,259 21-303,-23 0-13,39 7 70,-284-9 87,-104 3 311,89 7-35,194-2-447,143 1 84,-169 6 172,-240 14 348,165-6-624,133-4 82,124-9-1,-357 13 404,204-13-169,-203-3-780,99-19 1146,78 4-648,-370-22 202,161 32-216,254 9 78,-201-8 175,244 6-373,-275-3 361,39 1-231,-202-12 267,410 7-232,-265 19-1,253-6 7,36-3 105,-88-1-166,112-3 93,-4-3 50,-147-26 0,168 22-89,0 4-1,-89 6 1,139-2-2,-62 5-375,-34-1 195,-806-4 1127,755 8-915,2-1-75,57-5 83,-107-4 0,-312-38 139,197 13-173,86 5 31,-242-26 152,242 28-221,-25-5 32,85 4 133,59 8-69,-42-15-109,-261-15 142,356 37-34,-75-15-117,1 1 87,90 15-68,-273-14 128,174 10-53,2-1 0,34 12 46,-202 30-1,70-6-214,17-2 210,218-22-36,-82 14 11,-159 5 0,235-21-16,-254 9 0,-51 20 86,185-22-173,41-3 88,-76 12-1,-41 3 0,128-13 0,-102 21 0,153-18 0,-53 6 0,-256 12 0,301-24 0,-45 8 0,-117 29 0,154-28 0,-343 47 134,245-30-125,-10 1 99,-246-6 388,365-24-435,-62 1 31,-143-18 0,229 13-327,-1 0-1,1-2 0,0-1 0,-28-12 1,-20-17-1051</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1:18.474"/>
    </inkml:context>
    <inkml:brush xml:id="br0">
      <inkml:brushProperty name="width" value="0.1" units="cm"/>
      <inkml:brushProperty name="height" value="0.1" units="cm"/>
      <inkml:brushProperty name="color" value="#FFFC18"/>
    </inkml:brush>
  </inkml:definitions>
  <inkml:trace contextRef="#ctx0" brushRef="#br0">1 27 2176,'4'0'864,"1"0"-672,1-6-480,-1-3-1056,1-2 480</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1:19.958"/>
    </inkml:context>
    <inkml:brush xml:id="br0">
      <inkml:brushProperty name="width" value="0.1" units="cm"/>
      <inkml:brushProperty name="height" value="0.1" units="cm"/>
      <inkml:brushProperty name="color" value="#FFFC18"/>
    </inkml:brush>
  </inkml:definitions>
  <inkml:trace contextRef="#ctx0" brushRef="#br0">4205 48 2048,'-6'-18'8201,"6"17"-8285,0-1 692,-1-11 2027,0 12-2575,1 0 1,-1 0-1,0 1 1,0-1 0,0 0-1,0 1 1,0-1-1,0 1 1,0-1 0,0 1-1,0-1 1,-1 1-1,1 0 1,0-1 0,-2 1-1,-21-2 64,-49 1 750,15 0-373,-88 9 1,6 21-161,5 1-101,42-11 112,-52 2 33,-85 12 164,196-29-642,-6 1-29,-40 0 1,-81 1 889,-102-6-491,234-1-203,-28-6 0,29 4-39,-29-1 1,-202-2 252,-72 6-54,302 2-287,-53 9-1,38-4 119,-56 16 12,1-1-64,0-4-6,61-9 23,0-3 0,-66 4-1,14-5 73,74-4-85,6-1-16,0 0 0,0 0 1,0-1-1,0 0 1,0-1-1,-19-5 0,7-2-1,10 3 0,-1 1 0,-17-4 0,-57-15-128,67 19 143,-1 2-1,1 0 0,-1 1 0,0 1 1,1 1-1,-1 0 0,0 2 0,-24 5 0,-213 56-14,242-58 0,14-4 8,-1 0 1,0 0-1,0 0 1,0 0-1,0-1 1,-4 1-1,-57 8-35,30-3 123,28-6-32,0 0 0,-1 0 0,1 0 0,0-1 0,-1 0 0,1 0 0,0-1 0,-11-4 0,-70-24 438,68 28-822,9-11-870,-6-5-522</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1:39.577"/>
    </inkml:context>
    <inkml:brush xml:id="br0">
      <inkml:brushProperty name="width" value="0.1" units="cm"/>
      <inkml:brushProperty name="height" value="0.1" units="cm"/>
      <inkml:brushProperty name="color" value="#FFFC18"/>
    </inkml:brush>
  </inkml:definitions>
  <inkml:trace contextRef="#ctx0" brushRef="#br0">3864 306 3712,'13'-5'1656,"-12"5"-1710,0-1 0,0 0 0,0 1 0,1-1 0,-1 1 0,0-1-1,0 1 1,1 0 0,-1 0 0,2-1 0,34 5 2961,-54-5-443,5-7-1336,11 7-1040,0 0-1,0 0 0,1 1 0,-1-1 0,0 0 1,0 1-1,0-1 0,0 0 0,0 1 1,0 0-1,0-1 0,0 1 0,0-1 0,0 1 1,0 0-1,0 0 0,-2-1 0,0 1-42,1 0 0,-1-1 0,1 0-1,0 0 1,-1 0 0,1 0 0,0 0-1,-1 0 1,1-1 0,0 1 0,0-1-1,0 1 1,0-1 0,0 0 0,1 0-1,-4-3 1,3 2-31,0 1 1,0-1-1,0 1 0,-1 0 0,1 0 0,-1 0 1,0 0-1,1 1 0,-1-1 0,-5-2 1,1 4 91,1-1 1,-1 1-1,1 1 1,-1-1-1,1 1 1,-1 0-1,1 0 1,-1 1 0,1 0-1,-10 4 1,-4 1 81,-46 7 13,45-10 4,1 0 0,-21 8 0,7-2 368,-67 12 1,15-5 49,68-13-537,0-2 0,-1 0 0,-34-2 0,-15 1-78,55 0 23,-61 8 455,48-5-390,0-2 0,-1 0-1,-32-4 1,10 1-20,48 1-76,-66 1 328,-125-16 0,5-22-178,131 25-140,-9-8 161,38 13-131,-49-20 1,24 7 11,11 8-13,24 7-24,-30-12 0,-18-9-24,-23-12-110,-10-5 251,62 28-136,26 11 4,7 2 0,-1 0 0,1 1 0,-1 0 0,1 0 0,-1 0 0,1 0 0,-1 0 0,1 1 0,-5 0 0,3 0 0,3 0 0,0 0 0,0 0 0,0 0 0,0 0 0,0-1 0,0 1 0,0 0 0,0-1 0,0 1 0,0-1 0,0 0 0,-3-1 0,3 0 0,-1 0 0,0 1 0,0-1 0,1 1 0,-1-1 0,0 1 0,0 0 0,-1 0 0,1 0 0,-6 0 0,3 1 4,0-1-1,0 0 0,0-1 0,0 1 0,0-1 0,0 0 0,-6-3 0,7 2 10,-1 0-1,0 1 0,-1 0 0,1 0 0,0 1 1,0 0-1,-8-1 0,-8 2 2,1 0-61,0 0 0,-36 6-1,31-2 19,-1-2 0,-36 0-1,8-1 86,-4 3-28,-24 2 72,-46-1 39,102-5-130,0 0-1,-51-9 1,56 5-7,-33-1-1,-10-1-89,26 2 122,0 1 0,-50 4 0,29-1 40,14 3-36,-1 1 1,1 3-1,0 1 1,-61 20-1,62-16-1214,-48 5 0,45-12-3186</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1:49.417"/>
    </inkml:context>
    <inkml:brush xml:id="br0">
      <inkml:brushProperty name="width" value="0.1" units="cm"/>
      <inkml:brushProperty name="height" value="0.1" units="cm"/>
      <inkml:brushProperty name="color" value="#FFFC18"/>
    </inkml:brush>
  </inkml:definitions>
  <inkml:trace contextRef="#ctx0" brushRef="#br0">5932 122 128,'-4'4'1870,"3"-3"-1559,1-1 1,-1 1-1,0-1 1,0 1-1,1-1 1,-1 0 0,0 1-1,0-1 1,0 0-1,0 0 1,0 0 0,1 0-1,-1 0 1,0 0-1,0 0 1,0 0 0,0 0-1,0 0 1,-1 0-1,-1-2-213,1 1 0,0 0 0,-1-1 0,1 1 0,0-1 0,0 0 0,-2-1 0,3 1 10,-1 0 0,1 1 0,-1-1-1,0 1 1,1 0 0,-1 0-1,0-1 1,0 1 0,0 0-1,0 1 1,0-1 0,0 0 0,0 1-1,-3-2 1,-232 6 2137,227-5-2042,0 0 0,0 0 0,0-2 0,0 1 0,-13-6 0,-3 0 57,4 2-188,8 1-18,0 2 0,0-1-1,-1 2 1,1 0 0,-15 0-1,2 1 93,-29-6 0,30 4-36,-31-1 0,-471 4 893,503-1-939,-30-5 0,30 2-16,-30 0 0,35 3-38,0-1 0,-31-7 0,32 5 19,-1 1 0,-31-2 0,-254 5 136,207 6-117,-29 3 130,0 0 82,-148-9-63,249 1-206,-29 6 0,30-4 47,-29 1 1,-299-4 30,160 10 61,143-6 1,-246 2 689,239-6-792,17-2-93,-62-10-1,-20-3-400,-300 9 1080,386 6-625,-70 3 8,-145 24 0,135-5 86,-22 3-58,113-22-52,0-1 0,0-2 0,-44-4 0,-248-28 155,12-9-101,263 36 178,-75 0 1,116 5-235,-1 0 1,0 0 0,1 1-1,-1-1 1,0 1-1,1 0 1,-1-1 0,1 1-1,-1 0 1,1 0 0,0 0-1,-1 0 1,1 0-1,0 0 1,-1 0 0,1 0-1,0 1 1,-1 1 0,-12 10-831,-11 7-580</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1:58.382"/>
    </inkml:context>
    <inkml:brush xml:id="br0">
      <inkml:brushProperty name="width" value="0.1" units="cm"/>
      <inkml:brushProperty name="height" value="0.1" units="cm"/>
      <inkml:brushProperty name="color" value="#FFFC18"/>
    </inkml:brush>
  </inkml:definitions>
  <inkml:trace contextRef="#ctx0" brushRef="#br0">5120 305 3840,'-3'-1'288,"1"0"0,0 0 1,0-1-1,0 1 0,-1-1 0,1 1 1,1-1-1,-4-2 0,4 2-53,0 0 0,0 1 0,1-1 0,-1 1 0,1-1-1,-1 0 1,1 1 0,-1-1 0,1 0 0,0 0 0,0 1 0,0-1 0,0-2-1,0 0-239,-1-1 0,1 1 0,-1 0-1,0-1 1,0 1 0,-1 0-1,1 0 1,-1-1 0,0 1 0,0 0-1,-4-4 1,5 6 88,-1-1 0,0 1 1,0 0-1,0-1 0,0 1 0,0 0 1,0 0-1,0 1 0,-1-1 0,1 0 0,-1 1 1,0 0-1,1-1 0,-1 1 0,0 0 1,0 0-1,-5-1 0,-12 2 416,-1 1 0,1 1 0,0 0 0,-1 2 0,-29 8 0,-1 1-48,43-12-375,1 1-36,0 0 0,0-1 0,-1 0 0,1 0 0,0-1-1,0 0 1,0 0 0,0-1 0,-10-1 0,-232-40 421,157 30-223,35 7-45,-97 3 0,77 3-46,45 0-120,-11-1 34,-1-1-1,-45-8 0,-187-30 196,101 24-80,155 13-179,-99-14 287,-130-1 0,83 18 330,-190-2-1175,91-13 1404,113 10-1296,-127-11 165,-145-6 986,238 17-907,-141 4 477,-97 39 1188,260-24-1216,134-14-693,-1-1-1,1-1 1,-49-9-1,10 1-2564,-6 4-1360</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2:11.603"/>
    </inkml:context>
    <inkml:brush xml:id="br0">
      <inkml:brushProperty name="width" value="0.1" units="cm"/>
      <inkml:brushProperty name="height" value="0.1" units="cm"/>
      <inkml:brushProperty name="color" value="#FFFC18"/>
    </inkml:brush>
  </inkml:definitions>
  <inkml:trace contextRef="#ctx0" brushRef="#br0">5342 198 2304,'-2'0'184,"0"1"1,-1-1-1,1 1 0,0 0 0,0 0 1,0-1-1,0 1 0,-3 2 1,4-2-120,0-1 0,0 1 1,-1-1-1,1 0 1,0 0-1,0 0 1,-1 0-1,1 0 1,0 0-1,-1 0 1,1 0-1,0 0 0,-1-1 1,1 1-1,0 0 1,0-1-1,0 1 1,-1-1-1,1 0 1,0 1-1,-1-2 1,-71-66 3848,56 51-3350,14 14-450,0-1 1,0 1-1,-1 0 1,1 0-1,-1 0 1,0 1 0,0-1-1,-4-1 1,-3 0 129,-57-23 505,58 24-664,-1 1 0,1-1 0,0 2 0,-21-2 0,-426 3 2614,308 4-2059,102-4-475,-88-3 358,102 1-485,-40 2 0,26 1 14,26 0-46,0 2 1,1 0-1,-31 8 0,9-1 6,22-6 19,-11 3 42,0-1 1,-63 3-1,-331-9 535,395 1-536,-1 2 0,1 0 0,-49 14 0,56-13-43,1-1 0,-1-1 0,0-1 1,-37-4-1,1 1-53,-31-3 456,79 5-406,-14 0 7,-47-5-1,-48-10-43,29 7-61,10 2 22,50 3-11,-52 4 0,31 0 39,-184-1-208,135 5 210,-2 1-93,47-4 416,33 0-146,1-1 0,-27-3-1,39 0-111,0 0-1,1-1 1,-1 0-1,-16-9 1,9 5 36,12 6-58,-1-1-1,1 1 1,0 1-1,-1-1 1,1 1-1,-1 0 1,-8 1-1,-16-2-26,-18-6 12,-47-15 0,80 20 16,0-1-1,0 2 1,0 0-1,0 0 1,-17 3-1,-5-1-52,8 1 69,0 0-1,-50 13 0,78-15-39,-5 1 9,0 0 1,0-1-1,0 1 0,-8-2 1,-3 0-31,-1 6 96,-3 0-27,-177-5 213,189-1-259,1 0-1,0-1 0,0 0 0,0 0 0,-8-3 0,-22-6 83,9 5-54,17 3-60,-1 1 0,0 0 0,-13 0-1,14 1 31,0 0 0,-1-1 0,-12-4 0,-18-2 0,-39 2 0,70 5 2,0 0-1,-19 2 0,8 0 43,-31 4-33,47-4 1,-1 0 0,1 0 0,-1 1-1,1 0 1,-9 3 0,-8 3-14,12-2 2,11-5 0,0 0 0,0-1 0,-1 1 0,1 0 0,0-1 0,0 1 0,0 0 0,-1-1 0,1 0 0,0 1 0,-1-1 0,0 0 0,-26 6 91,25-6-75,0 0 0,0 0 0,0 1 0,0-1 0,0 1 0,0 0 0,-5 1 0,7-1-18,0 0 0,-1-1 1,1 1-1,0 0 0,0-1 0,0 1 0,0 0 1,1 0-1,-1 0 0,0 0 0,0 0 1,0 0-1,1 0 0,-1 0 0,0 0 1,1 0-1,-1 0 0,1 0 0,-1 1 0,1-1 1,0 0-1,0 0 0,-1 2 0,1-1-28,0 0-1,0 0 1,0-1-1,0 1 0,-1 0 1,1 0-1,-1 0 0,1-1 1,-1 1-1,0 0 1,1 0-1,-1-1 0,0 1 1,0-1-1,0 1 1,0-1-1,-1 1 0,1-1 1,0 0-1,-1 1 0,1-1 1,-1 0-1,1 0 1,-1 0-1,1 0 0,-3 1 1,-39 13-2509,-11 0-1151</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2:14.186"/>
    </inkml:context>
    <inkml:brush xml:id="br0">
      <inkml:brushProperty name="width" value="0.1" units="cm"/>
      <inkml:brushProperty name="height" value="0.1" units="cm"/>
      <inkml:brushProperty name="color" value="#FFFC18"/>
    </inkml:brush>
  </inkml:definitions>
  <inkml:trace contextRef="#ctx0" brushRef="#br0">2404 61 5504,'-24'-5'1834,"22"5"-1633,0 0-1,0 0 0,-1 0 0,1 0 0,0 0 0,0 1 1,0-1-1,-1 1 0,1-1 0,-3 2 0,1 0 254,-21 7-101,20-6-343,0-1 0,0 0 0,0 0 0,0-1 0,-1 0 0,1 0 0,-1 0 0,-5 0 0,-36-2 946,15 0 283,-38 4 1,43 0-964,11 0-156,-24-1 1,25-2-70,-130-4 405,-104-2 344,157 7-598,65 0-154,-39 7 0,39-3-40,-40 0 0,16-4 136,18 0-48,0-2 0,-43-5 0,49 0-55,20 4-34,-1 0 0,0 1 0,-14-2 0,-171-2 121,185 5-127,-5 0 26,0 0-1,0-1 1,-16-4-1,-25 0 91,19 2-90,-64-1 64,32-2-118,45 5 110,-30 0 0,31 1-22,-31-3 0,18-2-42,-60-10 213,61 8 9,5 0-98,0 1-1,0 2 0,-38-1 0,62 5-160,1-1-12,0 1-1,0 0 1,-1 0 0,1 0-1,0 0 1,0 1 0,0-1 0,0 1-1,0 0 1,0 0 0,0 0 0,0 0-1,0 1 1,0-1 0,0 1-1,-3 2 1,3-1-436,-1 0 1,1 0-1,-1-1 0,0 0 0,-6 4 1,-6 0-2095</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2:25.466"/>
    </inkml:context>
    <inkml:brush xml:id="br0">
      <inkml:brushProperty name="width" value="0.1" units="cm"/>
      <inkml:brushProperty name="height" value="0.1" units="cm"/>
      <inkml:brushProperty name="color" value="#FFFC18"/>
    </inkml:brush>
  </inkml:definitions>
  <inkml:trace contextRef="#ctx0" brushRef="#br0">3529 73 4992,'-12'0'835,"1"1"1,-20 3-1,28-4-795,1 0-1,-1 0 0,1 0 0,0-1 0,-1 1 1,1-1-1,-1 1 0,1-1 0,0 0 0,-1 0 0,1 0 1,0 0-1,-3-2 0,-4-1-28,-3-1 64,-1 1 0,1 0-1,-23-3 1,7 2 755,15 2-20,0 1-1,-26-2 1,33 4-804,0-1 1,0 0 0,0 0 0,-8-3 0,8 2-6,0 1 1,0-1 0,0 1 0,-10 0-1,10 0 41,-1 0-1,0 0 1,0 0-1,-7-3 1,7 2 35,1 1 0,-1-1-1,0 1 1,-8 0 0,-26 0 409,-83 5 378,41 3-64,56-3-669,1 0-7,-42 2-1,-307-6 1413,331 6-1408,37-4-98,1 0 0,0 0 0,0 0-1,0 1 1,-7 4 0,-20 8-11,12-8-19,13-3 2,0-1-1,-1-1 1,1 0-1,-1 0 0,0 0 1,-13 0-1,-387-2 538,365 5-548,32-2 45,-24 0 1,-69 6 80,95-8-91,-1 0 0,1 0 0,-12 4 0,12-3-43,0 0 1,0 0-1,-11-1 0,-189-1 311,154-5 122,-75 1-870,31-2 582,-203 6 11,237-9 160,-22 2-207,-1-1-275,12 7-49,-87 3 1093,121 5-651,31-5-259,0 0 1,-20 1-1,31-3 4,1 0-1,-1 0 1,0-1-1,1 1 1,-1 0-1,1 0 1,-1-1-1,1 1 1,-1 0-1,0-1 0,1 1 1,-1 0-1,1-1 1,-1 1-1,1-1 1,0 1-1,-1-1 1,1 1-1,-1-1 1,1 0-1,-9-17-1182,3 5 106,-19-28-1795</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2:40.781"/>
    </inkml:context>
    <inkml:brush xml:id="br0">
      <inkml:brushProperty name="width" value="0.1" units="cm"/>
      <inkml:brushProperty name="height" value="0.1" units="cm"/>
      <inkml:brushProperty name="color" value="#FFFC18"/>
    </inkml:brush>
  </inkml:definitions>
  <inkml:trace contextRef="#ctx0" brushRef="#br0">8460 132 3840,'0'-4'1221,"11"-12"-490,-10 15-732,1-2 37,0 0 0,0-1-1,0 0 1,-1 1 0,1-1 0,-1 0-1,0 0 1,0 0 0,0 0 0,-1 0-1,1 0 1,-1-4 0,0 7 29,0 1 0,0-1 1,0 0-1,0 1 0,0-1 0,0 0 1,-1 1-1,1-1 0,0 0 1,0 1-1,-1-1 0,1 1 0,0-1 1,-1 0-1,1 1 0,-1-1 0,1 1 1,0-1-1,-1 1 0,1-1 1,-1 1-1,1-1 0,-1 1 0,0 0 1,1-1-1,-1 1 0,1 0 0,-1-1 1,0 1-1,1 0 0,-1 0 1,0 0-1,1-1 0,-1 1 0,0 0 1,0 0-1,1 0 0,-1 0 0,0 0 1,1 0-1,-1 1 0,0-1 1,0 0-1,-6 2 231,0-1 0,0 1 0,-11 5 0,6-3 64,-28 9 417,28-8-663,0-1 0,0 0 0,-1-1 0,1-1 0,-19 2 0,-3-2-32,0 1 0,-53 13 0,21-3 24,-73 12 372,-175 23 873,117-39-1020,-31 11 146,115-8-277,-141-4-162,105-14 91,114 4-66,-212-1 433,132 5-187,-293-2 464,399-1-762,-1 0 1,0 0-1,-11-4 0,12 3 6,-1 0 0,1 1-1,-12-1 1,-100-7-102,87 8 160,6 0-88,-1 2 1,-30 4-1,5 2 175,28-4-30,-31 7 1,37-7-161,0 0 1,-33 1 0,-8 0 114,-6 2-66,45-3-12,-1-1 0,0-1 0,-29-2 0,7 0-82,-70-3 126,48-2 171,-17-1-74,-2 0-182,-46-3 507,-1 1-641,7 4-159,43 3 142,1-1 168,-79-7 549,145 10-490,-134-5 29,-22 3-87,92 3 17,-334-1-93,397-1 105,1 0-1,-23-6 1,21 4-5,1 0 0,-25 0 0,-34-3-128,-3 0 124,-14-3-6,-563 9-85,569-4-139,20-1 165,57 4 106,1 0 0,0 0-1,-1-1 1,-9-4-1,-19-3 20,-32 5-189,-14-6 449,68 8-304,-1 1-1,-31 2 1,32 0-91,1-1-1,0 0 0,-28-4 0,2-2 223,-1 1 1,1 3-1,-47 3 0,25 0-83,48 0-81,0 0-1,0 2 1,-16 4 0,-14 2-61,4-4 144,0-2 0,-1-2 0,-45-5 0,67 3-78,11 1 6,0 0 0,1-1 0,-11-3 0,3 1 0,-26-2 0,-5-2 0,-44-3 24,11 2 107,46 3-68,10 1-87,-32-8 1,39 8 29,-22-3 0,22 5 46,-50-4 92,52 4-142,1 1 0,-17 1 0,-19-1-3,-10 0 103,58 3-143,2-2 29,0 0 0,0 0 0,0 0 0,0 1 0,0-1 1,0 0-1,0 0 0,-1 0 0,1 0 0,0 0 0,0 0 0,0 0 0,0 1 0,0-1 1,-1 0-1,1 0 0,0 0 0,0 0 0,0 0 0,0 0 0,0 0 0,-1 0 0,1 0 1,0 0-1,0 0 0,0 0 0,0 0 0,-1 0 0,1 0 0,0 0 0,0 0 0,0 0 0,0 0 1,-1 0-1,1 0 0,0 0 0,0-1 0,0 1 0,0 0 0,0 0 0,-1 0 0,1 0 1,0 0-1,0-1 0,-9-3-1448,0-1 0,-10-8 0,18 12 1205,-24-17-4523</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2:51.564"/>
    </inkml:context>
    <inkml:brush xml:id="br0">
      <inkml:brushProperty name="width" value="0.1" units="cm"/>
      <inkml:brushProperty name="height" value="0.1" units="cm"/>
      <inkml:brushProperty name="color" value="#FFFC18"/>
    </inkml:brush>
  </inkml:definitions>
  <inkml:trace contextRef="#ctx0" brushRef="#br0">1664 280 5376,'-1'1'118,"0"0"1,-1 0 0,1 0-1,0 0 1,-1-1-1,1 1 1,-1 0 0,1-1-1,-1 0 1,1 1 0,-1-1-1,1 0 1,-1 1-1,1-1 1,-1 0 0,1 0-1,-1 0 1,1-1-1,-1 1 1,1 0 0,-1-1-1,1 1 1,-1 0-1,-2-2 1,-11-2 507,14 4-539,-1-1 1,1 1 0,0 0-1,0 0 1,0 0 0,0-1-1,-1 1 1,1-1 0,0 1-1,0-1 1,0 1 0,-1-2-1,-3-1 219,0 0 0,0 0 0,-1 0 0,-7-2 0,-3-2 154,-62-28 1337,68 33-1733,1 0 0,0 0 0,-1 2 0,1-1 0,-1 1 0,-16 2 0,0-1 123,-60-2 549,-94 2 154,139 3-793,-16 1 14,13-5-15,-77-2 95,101 1-160,-1-2 0,0 0 0,-34-11 0,25 2 205,-43-23 1,49 23-171,0 0-1,0 2 1,-28-8 0,4 7 59,-1 2-1,0 2 1,-1 3 0,-50 1 0,-53 3 248,152 0-380,0 0 0,1 0 0,-1 0 0,0 0 0,0 0 0,1 0 1,-1 0-1,0-1 0,0 1 0,1 0 0,-1-1 0,0 1 0,1 0 0,-1-1 0,1 1 0,-1-1 0,0 1 0,1-1 0,-1 1 0,1-1 0,-1 1 0,1-1 1,-1 0-1,-5-17-531,4 8 101,-9-19-928</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38:51.829"/>
    </inkml:context>
    <inkml:brush xml:id="br0">
      <inkml:brushProperty name="width" value="0.1" units="cm"/>
      <inkml:brushProperty name="height" value="0.1" units="cm"/>
      <inkml:brushProperty name="color" value="#FFFC18"/>
    </inkml:brush>
  </inkml:definitions>
  <inkml:trace contextRef="#ctx0" brushRef="#br0">2089 128 3968,'-1'0'62,"0"-1"1,1 1-1,-1 0 1,1 0 0,-1-1-1,0 1 1,1 0-1,-1-1 1,1 1-1,-1-1 1,1 1-1,-1-1 1,1 1-1,-1-1 1,1 1 0,0-1-1,-1 1 1,1-1-1,0 1 1,-1-1-1,1 0 1,0 1-1,0-1 1,0 1-1,-1-1 1,1 0-1,0 1 1,0-1 0,0 0-1,0 1 1,0-2-1,0-34-107,0 7 14,-1 27 101,1 0 0,0-1-1,-1 1 1,1 0 0,-1 0-1,0 0 1,0 0 0,0 0-1,0 0 1,0 0 0,0 0-1,-1 1 1,1-1 0,0 0 0,-1 1-1,0-1 1,1 1 0,-1-1-1,0 1 1,0 0 0,0 0-1,1 0 1,-1 0 0,0 0 0,0 0-1,-1 0 1,1 1 0,0-1-1,0 1 1,0-1 0,0 1-1,-1 0 1,1 0 0,0 0-1,0 0 1,0 1 0,-1-1 0,1 0-1,0 1 1,0-1 0,0 1-1,0 0 1,-3 2 0,-28 13 1214,24-11-1072,0 0 0,0-1-1,-1 0 1,1-1 0,-12 3-1,7-3 6,-1-1-1,-1 0 0,1-1 1,0-1-1,0 0 1,-17-3-1,-53-6 749,-123 4 0,192 5-975,-226 9 37,85-10 112,-181 3 815,39 32 16,102-14-765,86-12-271,103-7-108,0 0 0,0 0-1,0-1 1,0 0 0,-1-1 0,1 0 0,0 0-1,-14-5 1,-18-12-1708</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3:00.857"/>
    </inkml:context>
    <inkml:brush xml:id="br0">
      <inkml:brushProperty name="width" value="0.1" units="cm"/>
      <inkml:brushProperty name="height" value="0.1" units="cm"/>
      <inkml:brushProperty name="color" value="#FFFC18"/>
    </inkml:brush>
  </inkml:definitions>
  <inkml:trace contextRef="#ctx0" brushRef="#br0">5237 212 1664,'-1'0'7,"0"-1"93,1 0 1,-1 1 0,0-1-1,0 0 1,0 0 0,1 0-1,-1 0 1,0 0 0,1 0-1,-1 0 1,1 0 0,-1 0-1,1 0 1,-1 0 0,0-5 2286,7 1-1337,-4 2-969,-1 1-1,1 0 0,-1-1 1,1 1-1,-1-1 0,0 0 1,0 1-1,0-1 0,0 0 0,-1 0 1,1 1-1,-1-1 0,0-4 1,0 6-42,0 0 1,0 0-1,0 0 1,0 0 0,-1 0-1,1 0 1,0 0 0,-1 0-1,1 0 1,-1 1-1,1-1 1,-1 0 0,1 0-1,-1 0 1,1 1-1,-1-1 1,-1 0 0,1 0 32,0 0 0,-1 0 0,1 0 0,-1 1 1,1-1-1,-1 1 0,1-1 0,-1 1 0,1-1 1,-1 1-1,0 0 0,1 0 0,-3 0 0,-45 1 1136,29 1-919,-1-2-1,0 0 1,1-2-1,-1 0 1,-26-6-1,33 5-195,0 1 0,-1 0 0,1 1 0,-1 1 0,-15 1 0,-4 0 37,16 0 143,-22 4 0,23-3-5,-23 1 1,-346-3 541,366-1-769,-24-4-1,-4 0 2,-61-10 86,-223 10 1243,195 7-636,-62-2-543,185-1-161,0-1 0,-25-5 0,8 1-1,-13-2-25,18 2-5,-1 2 0,-41-1 0,-97 13 534,-243 61-715,358-59 367,-2-2-350,0-3 1,-99-3-1,91-2 159,-39-6-38,-11 0 445,61 2-238,-15 2 164,-68 5-1,-64 17 95,42-5-182,44-6-48,39-2-140,-136-3 0,115-5 73,-23-3-125,43-2 0,-258 6 283,292-2-199,2-2 0,-1-1 0,-45-14 0,14 4-89,56 12-72,-1 0 0,1-1 0,1-1 1,-1 0-1,-18-10 0,3-3-911,-27-22-1,0-3-3618</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3:10.274"/>
    </inkml:context>
    <inkml:brush xml:id="br0">
      <inkml:brushProperty name="width" value="0.1" units="cm"/>
      <inkml:brushProperty name="height" value="0.1" units="cm"/>
      <inkml:brushProperty name="color" value="#FFFC18"/>
    </inkml:brush>
  </inkml:definitions>
  <inkml:trace contextRef="#ctx0" brushRef="#br0">6 30 1920,'-6'-9'768,"6"3"-576,11 0 160,-5 3-1216,-1-3-384</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3:11.956"/>
    </inkml:context>
    <inkml:brush xml:id="br0">
      <inkml:brushProperty name="width" value="0.1" units="cm"/>
      <inkml:brushProperty name="height" value="0.1" units="cm"/>
      <inkml:brushProperty name="color" value="#FFFC18"/>
    </inkml:brush>
  </inkml:definitions>
  <inkml:trace contextRef="#ctx0" brushRef="#br0">4397 122 1152,'12'-4'5883,"13"9"1610,-27-7-7410,1 0 0,-1 0 0,1 0 0,-1 1 0,0-1 1,1 0-1,-1 1 0,0-1 0,0 1 0,0 0 0,0 0 1,0 0-1,-1 0 0,-2-1 0,-4-1 327,1 1 0,-15-1 0,7 1-418,-39-4 168,-22-1 166,21 3-242,-184-4 278,211 8-292,-81-6 298,15 1-69,2 10-151,-1 1-136,-13 2-17,26-1 10,-41 8 129,64-6 4,35-5-53,-32 9 0,-11 4-31,33-12-54,4 1 105,0-2 0,-34 1 0,-478-5 108,380-10-5,52 5-80,-84-4-91,65 3-37,-3 0 0,-51 17 59,109-9-5,20 0-39,19-1-1,-37 4 4,2 2 15,-132-4-1,112-4-70,66 1 124,-3 1-30,-35-5-1,-9-7-55,56 10 0,1-1 0,-1 2 0,-19 1 0,2 0 0,-168-4 6,154 2-16,10 0 63,-61 7 0,78-4-38,0 0 0,0-1 0,0 0-1,-20-3 1,37 2-23,-1 0 0,1 0 1,0-1-1,0 1 0,0 0 0,0 0 0,0-1 0,0 1 0,0-1 0,0 1 0,0-1 0,0 1 0,0-1 0,0 0 0,0 1 0,0-1 0,0 0 0,0 0 0,1 0 0,-1 1 0,0-1 1,1 0-1,-1 0 0,1 0 0,-1 0 0,1 0 0,-1 0 0,1-1 0,-1 1 0,1 0 0,0 0 0,0 0 0,0-2 0,0-3-154,0 0-1,1 0 0,0 0 1,1 0-1,2-9 0,2-4-633,5-33-3353</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3:26.679"/>
    </inkml:context>
    <inkml:brush xml:id="br0">
      <inkml:brushProperty name="width" value="0.1" units="cm"/>
      <inkml:brushProperty name="height" value="0.1" units="cm"/>
      <inkml:brushProperty name="color" value="#FFFC18"/>
    </inkml:brush>
  </inkml:definitions>
  <inkml:trace contextRef="#ctx0" brushRef="#br0">3816 109 4480,'-8'-8'804,"7"7"-616,0-1-1,0 1 0,-1-1 1,1 1-1,0 0 0,-1-1 1,1 1-1,-3-1 0,-2-7 816,-10-14-767,15 19-291,-2 1 0,1-1-1,0 1 1,-1 0-1,-4-6 1,4 6 183,0 1-1,0-1 1,0 0-1,0 1 1,-1 0-1,1 0 1,-1 0-1,0 0 0,1 0 1,-1 1-1,0 0 1,0 0-1,0 0 1,0 0-1,0 0 1,0 1-1,0 0 1,-1 0-1,1 0 1,-5 1-1,-7 1 145,-1 2 0,1 0-1,-24 10 1,20-6-186,-32 7 0,-101 10 1116,-39 9 775,83-16-1619,101-17-354,-25 1 362,-47-3 0,28 0-143,-489 1 630,510 2-760,-40 6 0,39-3-34,-43 1 0,60-6-38,-101 4 646,83-1-803,-48-4 0,30 0 669,-468 1-517,373 7-144,0-1-16,73-6 147,-86 11 0,63-5-272,45-3 186,-166-1 886,119-3-529,67 0-203,1 0-1,0-2 1,-33-7 0,40 6 53,0 1 0,0 1 0,-24 1 0,46 1-142,0 0 1,0 0-1,0 0 1,0 0-1,0 0 1,0-1-1,0 1 0,0 0 1,0-1-1,0 1 1,0-1-1,1 1 1,-1-1-1,0 1 1,0-1-1,1 0 1,-1 1-1,0-1 1,1 0-1,-2-1 0,-9-19-951,5 8 3,-20-26-3663</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3:37.014"/>
    </inkml:context>
    <inkml:brush xml:id="br0">
      <inkml:brushProperty name="width" value="0.1" units="cm"/>
      <inkml:brushProperty name="height" value="0.1" units="cm"/>
      <inkml:brushProperty name="color" value="#FFFC18"/>
    </inkml:brush>
  </inkml:definitions>
  <inkml:trace contextRef="#ctx0" brushRef="#br0">3042 173 3456,'-29'-8'1221,"27"8"-936,-1-1 0,1 1 0,-1 0 0,1 0-1,-1 0 1,1 0 0,-1 0 0,0 0 0,-3 2 0,-7-1 1794,11 1-1833,2-2-249,0 1-1,0-1 0,0 0 1,0 0-1,0 0 0,0 1 1,-1-1-1,1 0 0,0 0 1,0 0-1,0 1 0,0-1 1,-1 0-1,1 0 0,0 0 1,0 0-1,-1 0 0,1 1 1,0-1-1,0 0 0,-1 0 1,1 0-1,0 0 0,-1 0 1,-56-5 852,50 4-536,-12-3 736,-7-1-188,9 5-691,-19 0 54,1 1 0,-49 8 0,1 3 26,-25 5 610,78-12-574,0-1 0,-39-1 0,17-1-56,-44 2 108,43-3-160,-65 10-1,-48 8-103,112-14 144,-101-4-1,79-2 362,-123-5 199,-98 3-980,286 2 227,1 0 0,-16-4 0,6 1-26,-28-6-15,18 3-83,25 5 97,0 0-1,-1 1 1,1 0-1,-11-1 0,-2 1 3,0-1 0,0-1 0,-24-6 0,6 0 0,12 4 52,1-1 0,-31-12-1,33 10-106,0 1 0,-40-8 0,-33-9 193,-79-21-374,108 26 126,42 14 80,0 1 0,-1 1 0,0 2 0,-29 0 0,30 6 40,21-5-47,0 1 1,0 0-1,0-1 0,0 1 0,0-1 0,0 0 1,0 1-1,0-1 0,-1 0 0,1 0 0,-4-1 0,-15-9-1445,-6-8-683</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3:42.330"/>
    </inkml:context>
    <inkml:brush xml:id="br0">
      <inkml:brushProperty name="width" value="0.1" units="cm"/>
      <inkml:brushProperty name="height" value="0.1" units="cm"/>
      <inkml:brushProperty name="color" value="#FFFC18"/>
    </inkml:brush>
  </inkml:definitions>
  <inkml:trace contextRef="#ctx0" brushRef="#br0">4023 119 8064,'-10'1'930,"8"-1"-724,0 0 1,0 0 0,0 0-1,0 0 1,0 0-1,0 0 1,0-1 0,0 1-1,0-1 1,0 1-1,0-1 1,-3-1 0,5 1-184,-1 1 1,1 0-1,-1-1 1,1 1-1,0 0 1,-1-1-1,1 1 0,-1-1 1,1 1-1,0-1 1,-1 1-1,1-1 1,0 1-1,0-1 1,0 1-1,-1-1 1,1 1-1,0-1 1,0 0-1,0 0-9,-1 0 0,1 0 0,0 0 0,0 0 0,-1 0 0,1 1 0,-1-1 0,1 0 0,-1 0 0,1 0 0,-1 1 0,1-1 1,-1 0-1,0 1 0,0-1 0,1 0 0,-1 1 0,-1-2 0,-7-2 138,-1 0 1,1 0 0,-1 0 0,1 1-1,-1 1 1,0 0 0,-16-2 0,-5 3 838,-36 2 0,12 1-489,-35 3-150,76-5-355,-290-10 1595,244 7-1518,35 2-82,1-1-1,-31-6 0,27 3-32,1 1 0,-1 1-1,-30 0 1,16 4 361,-54 8 0,-51 6-256,-7-1 139,-44 15 138,165-27-395,-45-2 0,28-1 130,-27-5-39,-232 3-165,216-3 11,62 6 180,12 1-31,-1-1 0,0 0 1,1-2-1,0 0 0,-35-10 0,40 9 0,-1 0 1,0 1-1,1 1 0,-1 0 0,-20 2 1,11-1 72,-170 0 60,176-1-200,-33-5-1,33 3 72,-33-2-1,-36 0 2,-77 5 11,96 5-37,-21 0 128,64-3 36,-45-2 1,-1-1-31,-207 1 148,183 2-448,89-2 33,0-1-1,0 0 0,0 0 0,0 0 0,0-1 0,0 0 0,0 0 0,-10-6 0,4 2-365,-50-22-3165</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3:53.556"/>
    </inkml:context>
    <inkml:brush xml:id="br0">
      <inkml:brushProperty name="width" value="0.1" units="cm"/>
      <inkml:brushProperty name="height" value="0.1" units="cm"/>
      <inkml:brushProperty name="color" value="#FFFC18"/>
    </inkml:brush>
  </inkml:definitions>
  <inkml:trace contextRef="#ctx0" brushRef="#br0">4266 260 3712,'-14'-9'1551,"7"4"-1070,11-7-268,9-21 708,-10 26-687,0-1 0,0 1-1,3-16 1,-3-9 966,0-44 0,-3 75-1153,0-1 0,0 0-1,0 0 1,0 0 0,-1 1 0,1-1 0,-1 0 0,1 0-1,-1 1 1,0-1 0,1 0 0,-1 1 0,0-1 0,0 1-1,0-1 1,0 1 0,-1-1 0,1 1 0,0 0-1,0 0 1,-1 0 0,1-1 0,-1 1 0,1 0 0,-1 1-1,0-1 1,1 0 0,-1 0 0,0 1 0,-1-1 0,-6-1 155,1 0 0,-1 1 1,1 0-1,-18 1 1,17 0-75,-24 1 352,0 0 0,0 2 0,0 2 0,0 1 0,-52 17 0,43-12-126,28-8-264,1 1 0,-19 8 0,6-2 43,-37 9 0,49-15-106,-22 7-7,-12 3 143,-84 14 1,98-25-53,-53-4 0,31 0-125,-15 1 376,-123 16 1,42 17-391,110-23 168,29-8-45,0 0-1,-24 0 1,-15 1-70,-13 2-25,-7 0 0,-33 10-351,-26 5 932,117-17-462,-14 2 141,-46 16 1,57-16-256,0-1 1,-1-1 0,1 0-1,-1-1 1,-34-1 0,-14 1 77,39 2-50,-1-2 0,1-1 0,0-1 0,-52-7 0,64 3-34,1-1-1,-1-1 1,-17-8-1,18 7 42,-1 1 1,1 0-1,-20-4 0,-17-2 39,23 5-70,-1 1-1,1 2 0,-40-2 0,-172 24 13,230-17-47,-66 2 50,16-2-54,25 1 59,-68 8 22,39-3 42,-20 5-10,58-8-60,-20 6 136,38-7-141,-1-2-1,1 1 1,-9 0 0,8-1 5,1 0 1,0 0-1,-9 3 1,8-2-17,0 0-1,-1 0 1,1-2-1,-1 1 1,-18-2-1,5 1-8,12-1 2,1 0-1,-17-3 1,-8-2-84,18 3 104,1 0 0,-1-1 0,1-1 0,-27-11 0,-2-1 67,-2-1-57,30 10-75,-34-9 1,36 13 53,1 1 0,0 1 0,-1 1 1,0 0-1,1 1 0,-1 0 0,1 1 0,-1 0 0,1 2 0,-1 0 1,1 0-1,0 1 0,-23 10 0,36-13-46,0-5-59,-1-19-432,-12-15-262</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3:55.899"/>
    </inkml:context>
    <inkml:brush xml:id="br0">
      <inkml:brushProperty name="width" value="0.1" units="cm"/>
      <inkml:brushProperty name="height" value="0.1" units="cm"/>
      <inkml:brushProperty name="color" value="#FFFC18"/>
    </inkml:brush>
  </inkml:definitions>
  <inkml:trace contextRef="#ctx0" brushRef="#br0">1753 53 4480,'-9'10'1559,"14"-19"-684,15-22-525,-6 8 1604,-22 33-1114,0-2-398,0-1 0,-13 11 0,-7 7 200,21-19-551,-1 1 0,0-1 0,0 0 0,-18 8 0,-40 15 148,42-19 79,-1-2 1,0-1 0,-43 7-1,48-11-114,-3 1 174,-34 0 0,14-2-22,-62 11-1,62-6-345,-63 1 0,84-8 152,-1 1-1,-38 7 1,7-3 225,16-2-145,4 0 57,-53-3-1,31-2-249,22 2 297,-174 5 38,157-3-296,19-1 215,-34 6 0,42-3-54,-1 2 0,1 0 1,-40 17-1,57-19-275,5-3-11,0 0 1,0 0-1,0 0 0,0-1 0,0 1 1,0 0-1,0-1 0,0 1 0,0-1 1,0 0-1,0 1 0,0-1 0,0 0 1,0 0-1,-1-1 0,-1 1 0,-8-4-656,1 0 0,-12-6-1,-31-16-2169</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3:57.455"/>
    </inkml:context>
    <inkml:brush xml:id="br0">
      <inkml:brushProperty name="width" value="0.1" units="cm"/>
      <inkml:brushProperty name="height" value="0.1" units="cm"/>
      <inkml:brushProperty name="color" value="#FFFC18"/>
    </inkml:brush>
  </inkml:definitions>
  <inkml:trace contextRef="#ctx0" brushRef="#br0">1488 175 5632,'0'0'59,"-1"0"1,1 0-1,0 0 1,0-1-1,0 1 1,0 0-1,0 0 0,-1 0 1,1-1-1,0 1 1,0 0-1,0 0 1,0-1-1,0 1 1,0 0-1,0 0 1,0-1-1,0 1 0,0 0 1,0 0-1,0-1 1,0 1-1,0 0 1,0 0-1,0-1 1,0 1-1,0 0 0,0 0 1,0-1-1,1 1 1,-1 0-1,0 0 1,0 0-1,0-1 1,0 1-1,0 0 1,1 0-1,-1 0 0,0-1 1,13-2 95,-4 2-331,-5-1 395,1 0 0,-1 0 0,0 0 0,0 0 0,-1 0 0,1-1 0,0 1 0,-1-1 0,1 0 1,-1 0-1,0-1 0,0 1 0,4-7 0,-7 10-153,1-1 0,-1 0 0,0 1 0,0-1 0,1 0 0,-1 0 0,0 1 0,0-1 0,0 0 1,0 0-1,1 1 0,-1-1 0,0 0 0,-1 0 0,1 1 0,0-1 0,0 0 0,0 0 0,0 1 0,-1-1 1,1 0-1,0 0 0,-1 0 0,-12-14 910,10 12-829,-1 0 38,1 0 0,-1 0-1,0 0 1,0 1 0,0 0 0,0 0 0,-8-3-1,-34-8 292,36 11-478,-23-4 194,25 5-75,1 0 0,-1 0 0,-16 1 0,18 0-101,0 0 0,0 0 0,0 0 0,-1-1 1,1 0-1,0 0 0,-7-3 0,2-1 18,-1 1 1,0 0-1,0 1 0,0 0 1,0 1-1,-24-1 0,-27 1 185,35 0-57,1 2 0,-42 3-1,-337 76 490,387-76-594,0-1-1,0 0 1,0-1 0,-28-3-1,2 1 274,8 1-203,-83 3 347,102-1-463,0 0 0,0 1 0,0 2 0,-27 9 0,33-10-277,1-1 0,0-1-1,-1 1 1,0-2 0,-18 1 0,24-2 60,-76 4-4113</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4:01.067"/>
    </inkml:context>
    <inkml:brush xml:id="br0">
      <inkml:brushProperty name="width" value="0.1" units="cm"/>
      <inkml:brushProperty name="height" value="0.1" units="cm"/>
      <inkml:brushProperty name="color" value="#FFFC18"/>
    </inkml:brush>
  </inkml:definitions>
  <inkml:trace contextRef="#ctx0" brushRef="#br0">2955 170 6016,'-4'-6'1461,"3"6"-1300,0-1-1,1 0 1,-1 1 0,1-1-1,-1 0 1,1 0 0,-1 0-1,1 1 1,-1-1 0,1 0-1,0 0 1,-1 0 0,1 0-1,0 0 1,0-1 0,-1 1-139,1-1 0,-1 1 0,0-1-1,0 1 1,1 0 0,-1-1 0,0 1 0,0 0 0,0 0 0,-1 0 0,1 0 0,0 0 0,0 0 0,-2-1 0,-20-13 870,13 12-711,1 1 1,-1 0-1,1 0 0,-1 1 0,0 0 1,1 1-1,-18 1 0,0 0 81,-83 8 1066,77-7-1115,0 1 1,-39 10 0,1-1-119,-68 12 369,-169-4 75,258-21-321,-87-13 1,100 10-161,0 2-1,-48 2 1,43 1-6,-55-5 0,-266-26 652,330 29-620,-1-1-1,1-2 1,0-1-1,0-2 1,-55-18-1,82 23-54,-76-26 255,-91-18-1,147 40-224,0 2-1,0 1 0,0 2 0,0 0 1,0 1-1,0 2 0,0 1 0,-29 6 0,41-5-33,1 1-1,0 0 1,0 1-1,0 0 1,1 1 0,-18 12-1,2 3-40,-34 34-1,55-50-90,1 0 1,-1 0-1,0 0 0,0-1 1,0 0-1,-1 0 0,1-1 1,-1 0-1,0 0 0,-1-1 1,-9 3-1,10-5-453,-1 0 0,1-1 0,-14-1 0,16 1 150,-36-1-3270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38:57.646"/>
    </inkml:context>
    <inkml:brush xml:id="br0">
      <inkml:brushProperty name="width" value="0.1" units="cm"/>
      <inkml:brushProperty name="height" value="0.1" units="cm"/>
      <inkml:brushProperty name="color" value="#FFFC18"/>
    </inkml:brush>
  </inkml:definitions>
  <inkml:trace contextRef="#ctx0" brushRef="#br0">2634 117 4480,'-5'-4'730,"0"1"1,0-1-1,0-1 1,-7-7-1,8 7-7,-1 0 0,-1 0 0,-7-6 0,9 10-632,1-1-1,0 1 1,-1 0 0,1 0 0,-1 1 0,1-1 0,-1 1 0,0 0 0,1 0-1,-1 0 1,1 0 0,-1 0 0,1 1 0,-8 2 0,-17 0 92,-143 3 1487,112-5-1146,27 0-448,0 0-1,1-3 1,-36-5-1,-92-18 267,131 21-142,16 1-112,0 2 0,-14-1 0,-28 4-40,-75 14 1,-7 0-18,90-13-31,2 1 0,-1-2 0,0-2 0,-67-8 0,59 1 99,-63-2 0,-56 9-27,78 1-86,-264-1 142,343-1-130,-1 0 0,1-2 0,-24-6 0,-10-2 185,21 5 106,19 4-173,-1 0 0,0 0 0,-14 0-1,7 3-15,1 0 0,0 1-1,-1 1 1,1 0-1,-30 11 1,43-13-96,1 0 0,-1 0 1,1-1-1,-1 1 0,0-1 0,1 0 0,-1 0 1,0 0-1,1 0 0,-1-1 0,0 1 1,-2-1-1,-3-2-470,1 1 0,-13-8 1,10 5-236,-18-10-1533</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4:13.526"/>
    </inkml:context>
    <inkml:brush xml:id="br0">
      <inkml:brushProperty name="width" value="0.1" units="cm"/>
      <inkml:brushProperty name="height" value="0.1" units="cm"/>
      <inkml:brushProperty name="color" value="#FFFC18"/>
    </inkml:brush>
  </inkml:definitions>
  <inkml:trace contextRef="#ctx0" brushRef="#br0">6 10 128,'0'-6'0,"-5"2"0</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4:14.512"/>
    </inkml:context>
    <inkml:brush xml:id="br0">
      <inkml:brushProperty name="width" value="0.1" units="cm"/>
      <inkml:brushProperty name="height" value="0.1" units="cm"/>
      <inkml:brushProperty name="color" value="#FFFC18"/>
    </inkml:brush>
  </inkml:definitions>
  <inkml:trace contextRef="#ctx0" brushRef="#br0">3296 147 128,'6'-20'1680,"-6"-7"1466,0-34-1396,0 60-1629,0-1 0,0 1 0,0 0 0,0-1 0,0 1 0,-1 0 1,1-1-1,0 1 0,0-1 0,-1 1 0,1 0 0,-1 0 0,0-1 0,1 1 0,-1 0 1,0 0-1,1 0 0,-1 0 0,0 0 0,0 0 0,0 0 0,0 0 0,0 0 0,0 0 1,-1 0-1,1 1 0,0-1 0,0 0 0,0 1 0,-1-1 0,1 1 0,0-1 0,-1 1 1,1 0-1,0 0 0,-1-1 0,-1 1 0,-5 0-71,-1 1 0,1 0-1,0 0 1,-1 1 0,-8 2 0,7-1 105,-59 11 581,1-4 0,-1-2 0,-100-1 0,126-7-664,-118 5 1088,73 10-981,16-1-166,-231 19 217,244-27-103,48-5-117,-204 12 486,89-7-374,3-1-84,42-4 21,-96-3 240,32-18-259,97 11 5,-22-6 11,44 8-48,0 1 0,-28-1 0,-86-1 515,-23 6-411,85 3-144,3-3 376,-131-20 0,175 18-136,-50 1 0,58 4-654,0-2 0,1 0 0,-1-2 0,-32-7 0,16-5-1441,0-3-2081</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4:21.686"/>
    </inkml:context>
    <inkml:brush xml:id="br0">
      <inkml:brushProperty name="width" value="0.1" units="cm"/>
      <inkml:brushProperty name="height" value="0.1" units="cm"/>
      <inkml:brushProperty name="color" value="#FFFC18"/>
    </inkml:brush>
  </inkml:definitions>
  <inkml:trace contextRef="#ctx0" brushRef="#br0">5384 69 4864,'0'0'45,"0"0"0,0 0-1,0 0 1,-1 0 0,1 0 0,0 0 0,0-1 0,0 1 0,0 0-1,-1 0 1,1 0 0,0 0 0,0 1 0,0-1 0,0 0 0,-1 0-1,1 0 1,0 0 0,0 0 0,0 0 0,0 0 0,-1 0 0,1 0 0,0 0-1,0 0 1,0 0 0,0 1 0,0-1 0,0 0 0,-1 0 0,1 0-1,0 0 1,0 0 0,0 1 0,0-1 0,0 0 0,0 0 0,0 0-1,0 0 1,0 0 0,0 1 0,0-1 0,0 0 0,0 0 0,0 0-1,0 1 1,0-1 0,0 0 0,0 0 0,0 1 0,17 3-1656,-12-4 1695,17-4 7379,-22 4-7455,0 0 0,0 0 0,0-1 0,0 1 0,0 0 0,-1-1 0,1 1 0,0 0 0,0 0 0,0-1 0,-1 1 0,1 0 0,0 0 0,0-1 0,0 1 1,-1 0-1,1 0 0,0 0 0,-1 0 0,1-1 0,0 1 0,0 0 0,-1 0 0,1 0 0,0 0 0,-1 0 0,1 0 0,0 0 0,-1 0 0,1 0 0,-1 0 0,-16-1 90,2 1 155,-6-5 248,10 2-98,1 1-1,-1 0 1,-17 0 0,-270 2 2092,289-1-2493,0 0-1,0 0 0,1-1 0,-11-3 0,10 2 4,0 1 1,0 0-1,0 1 0,-10-1 0,-24 3-38,16-1 26,-37-2-1,18-6-183,32 5 135,0 0 1,-27-1 0,-196 4 44,171-5 97,25 6-286,-64 12 1,68-7 256,-67 3 692,32-4-468,28-1-190,11-2-14,-33 7 0,41-5-72,18-4 10,1 1 0,-1 0-1,-9 3 1,9-2-3,0-1 1,-1 0-1,1 0 1,-12 0-1,-15 2-5,28-2-17,-1-1 0,1 1 0,-1-1 0,1 0-1,-1 0 1,1-1 0,0 0 0,-1 0-1,1-1 1,0 0 0,-7-2 0,8 2 9,-1 0 1,1 1-1,-1 0 1,1 0-1,-1 0 1,1 1-1,-1 0 1,0 0-1,1 0 1,-8 2-1,4-2 1,1 1 0,-1-1 0,-12-1 0,-10-3 6,0 2-1,-44 3 1,18 1 153,-118-2-196,169-1 38,0 0-1,-1 1 1,1-2-1,-8-2 1,8 2 0,0 1-1,0-1 0,0 1 1,-9 0-1,-13-5-10,23 4 3,3 1 26,-1 0-1,1 0 1,-1 0-1,0 0 0,0 0 1,-4 0-1,2 1-18,4 0 0,0-1 0,-1 1 0,1 0 0,0 0 0,-1 0 0,1 1 0,0-1 0,0 0 0,-1 0 0,1 1 0,0-1 0,0 1 0,-1-1 0,-1 2 0,-3 2 0,-1 0 0,1-1 0,-1 0 0,-9 3 0,3-1 0,1 1-23,9-5 22,-1 1-1,1-1 1,0 0-1,0 0 1,-1 0 0,1 0-1,0 0 1,-1-1-1,-5 0 1,-95 4-90,43 5-42,-10-3 117,47 0 160,-200-6 112,191 3-379,22-1 129,9-1-22,0 0 0,-1 0 0,1-1 0,-1 0 0,1 1 0,-1-1 0,-3 0 0,4-1 12,2 1 4,-1 0 1,1 0-1,0 1 1,0-1-1,0 0 1,0 0-1,-1 0 0,1 0 1,0 0-1,0 0 1,0 1-1,0-1 1,0 0-1,0 0 1,0 0-1,-1 0 0,1 0 1,0 1-1,0-1 1,0 0-1,0 0 1,0 0-1,0 0 0,0 1 1,0-1-1,0 0 1,0 0-1,0 0 1,0 1-1,0-1 1,0 0-1,0 0 0,0 1 80,0 0-86,0-1-1,0 1 0,0-1 0,1 1 0,-1-1 1,0 1-1,0-1 0,0 1 0,1-1 1,-1 0-1,0 1 0,0-1 0,1 1 0,-1-1 1,0 0-1,1 1 0,-1-1 0,1 0 0,-1 1 1,0-1-1,2 1 0,-2-1 6,0 0-1,0 0 1,0 0 0,0 0 0,1-1-1,-1 1 1,0 0 0,0 1-1,0-1 1,0 0 0,1 0-1,-1 0 1,0 0 0,0 0-1,0 0 1,0 0 0,0 0 0,1 0-1,-1 0 1,0 0 0,0 0-1,0 0 1,0 0 0,0 1-1,0-1 1,1 0 0,-1 0 0,0 0-1,0 0 1,0 0 0,0 0-1,0 1 1,0-1 0,0 0-1,0 0 1,0 0 0,0 0-1,0 1 1,0-1 0,0 0 0,0 0-1,0 0 1,0 0 0,0 0-1,0 1 1,0-1 0,0 1 595,-1-1-567,0 0-25,0 0-1,0 0 1,0 0-1,0 0 1,0 0 0,0-1-1,0 1 1,0 0-1,0-1 1,1 1 0,-1-1-1,0 1 1,0-1-1,0 1 1,0-1 0,0 0-1,0 0 3,1 1 1,-1-1-1,1 1 0,-1 0 1,1-1-1,-1 1 0,0 0 1,1-1-1,-1 1 0,1 0 1,-1 0-1,0 0 0,1-1 0,-1 1 1,-1 0-1,-151 0 92,91-9-43,-4 3-10,-105 3-70,148 2 50,15 0-25,-1 1 1,1 0-1,0 0 0,0 0 0,0 1 0,0 1 0,0-1 0,-14 6 0,20-6 10,-1 0 0,0 0 1,0-1-1,0 1 0,-1-1 1,1 1-1,0-1 0,-6 0 0,6-1-3,0 1 0,1 0 0,-1 0 0,0 1-1,0-1 1,1 0 0,-1 1 0,0 0 0,-4 1-1,-23 9-126,28-10 132,-1 0 1,1-1 0,0 1-1,-1 0 1,1-1 0,-1 0-1,-4 1 1,4-1-6,0 0-1,1 0 1,-1 0 0,1 1-1,-1-1 1,1 1 0,-3 1-1,-7-2-4,12 0-4,-1 0-1,1 0 1,0 0 0,0 0-1,-1 0 1,1 0 0,0 0-1,-1-1 1,1 1 0,0 0-1,0 0 1,-1 0-1,1 0 1,0 0 0,-1 0-1,1 0 1,0 1 0,-1-1-1,1 0 1,0 0 0,0 0-1,-1 0 1,1 0 0,0 0-1,0 0 1,-1 1-1,1-1 1,0 0 0,0 0-1,-1 0 1,1 1 0,0-1-1,0 0 1,0 0 0,-1 1-1,1-1 1,0 0 0,0 0-1,0 1 1,0-1-1,0 0 1,0 1 0,-1-1-1,-21 1 69,19-1-64,0-1 0,0 1 0,0-1 0,0 1 0,1-1 0,-1 0 0,-5-3 0,-15-4 0,-20 1 6,-1 1-1,-66 0 0,35 2 5,-82-13 1,14 0 80,-45 15-91,100 3 0,-396-1 230,476 0-328,0-1 1,0 0 0,0 0 0,0 0 0,0-1-1,0-1 1,0 1 0,1-1 0,-1 0-1,1-1 1,0 0 0,-11-8 0,-31-20-1013</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4:54.422"/>
    </inkml:context>
    <inkml:brush xml:id="br0">
      <inkml:brushProperty name="width" value="0.1" units="cm"/>
      <inkml:brushProperty name="height" value="0.1" units="cm"/>
      <inkml:brushProperty name="color" value="#FFFC18"/>
    </inkml:brush>
  </inkml:definitions>
  <inkml:trace contextRef="#ctx0" brushRef="#br0">5197 242 7040,'6'-27'4640,"-6"26"-4648,0 1 1,-1-1-1,1 1 1,0-1-1,-1 1 0,1-1 1,0 1-1,-1-1 1,1 1-1,0-1 1,-1 1-1,1 0 1,-1-1-1,1 1 1,-1 0-1,1-1 1,-1 1-1,1 0 1,-1 0-1,1-1 0,-1 1 1,0 0-1,1 0 1,-1 0-1,1 0 1,-1 0-1,1 0 1,-1 0-1,0 0 1,1 0-1,-1 0 1,-26 0 108,19 0-57,-2 0-4,-7 1 222,1-1 0,0-1-1,-1-1 1,-22-5 0,24 3-161,1-1 1,-1 0-1,1-1 0,-23-13 1,10 2-82,17 9 26,0 1-1,-1 1 1,0 0 0,0 0 0,-1 1 0,-16-4 0,-19 1 173,-77-1 0,-18-3-140,31 0 231,-5-1 20,99 12-259,0-1 0,-33 4 1,34-1 2,1-1 1,-1 0 0,-29-5-1,1-4-53,11 1 42,-1 1 0,0 2-1,-37 0 1,11 4 54,-146 6 44,157-1-156,-66 8 171,61-5-111,-206 34 259,194-30-305,-87 4-1,-69-11 526,186-4-512,0-1 0,-1-1 0,-69-15 0,19-6 62,-102-12-1,13 24-24,-39 7-58,169 4 11,-222 9-44,257-7 33,-148 20 5,111-14-50,23-4 77,-34 10 1,3 2-31,0-3-1,-109 12 0,43-11-12,-64 5 0,125-18 47,-64-5 0,69 0 18,-87 6 0,101 4-142,21-3 67,-28 0 1,41-3-171,-1-1 0,1 1 1,0-2-1,-1 1 0,1-1 0,-14-6 1,-32-14-3874</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5:01.695"/>
    </inkml:context>
    <inkml:brush xml:id="br0">
      <inkml:brushProperty name="width" value="0.1" units="cm"/>
      <inkml:brushProperty name="height" value="0.1" units="cm"/>
      <inkml:brushProperty name="color" value="#FFFC18"/>
    </inkml:brush>
  </inkml:definitions>
  <inkml:trace contextRef="#ctx0" brushRef="#br0">5351 254 4736,'-1'0'102,"0"-1"0,0 0 1,0 1-1,0-1 0,0 0 0,0 1 1,0-1-1,0 0 0,0 0 0,0 0 0,0 0 1,1 0-1,-1 0 0,0 0 0,1 0 1,-1 0-1,1 0 0,-1 0 0,1-1 1,0 1-1,-1 0 0,1 0 0,0 0 1,0-2-1,0 0-67,-1 0 1,1 1-1,1-1 1,-1 1-1,0-1 0,1 0 1,-1 1-1,1-1 1,-1 1-1,1-1 1,2-2-1,-2 2 15,0 0-1,0 0 1,0 0-1,0 0 1,0 0-1,0 0 1,-1 0-1,0 0 1,0 0-1,0-1 1,0 1-1,0 0 1,0 0-1,-1 0 1,1 0-1,-2-4 1,1 6 64,1-1-1,-1 0 1,0 0 0,0 1 0,0-1-1,1 1 1,-2-1 0,1 0 0,0 1-1,0 0 1,0-1 0,-1 1 0,1 0-1,0 0 1,-1-1 0,1 1-1,-1 0 1,0 1 0,1-1 0,-1 0-1,0 0 1,0 1 0,1-1 0,-1 1-1,0-1 1,0 1 0,-3 0 0,-16 0 875,-36 4 0,45-2-937,-1-2 0,1 0 0,0 0 0,-17-3 0,-20 0-72,-72-3 532,-117 6 502,228 1-999,1-1 1,-16 5 0,16-3 2,-1-1 0,-14 1 0,-130 7 425,42-4-38,-53 4-320,154-8-70,-82 9 61,-39 4 132,110-10-185,-72 16 183,55-11-128,-44 3-1,18-3 51,32-5 140,-1-2 1,-36-2-1,30 0-23,28-1-287,0 0 0,0-1-1,-22-6 1,-7-2-13,-58-14 148,83 20-202,-6 0 108,0 0-1,-1 2 0,1 0 0,-43 3 0,15 0 91,-17 6 189,30-1 105,25-3-312,0-1 1,-18 1-1,-209 1 521,216-4-503,11 0-99,0 1 1,-1-2-1,1 0 1,-1 0 0,-22-7-1,17 2 94,-22-7-54,-52-11 0,80 22-32,0 1 0,0 1 0,0 0 0,0 1-1,0 0 1,0 1 0,0 0 0,0 1 0,-12 5 0,12-6 0,1 0 1,-1 0 0,0-1-1,0 0 1,1-1 0,-13-2-1,-9 1 17,-424 1-26,286 4 22,132-4-16,-65-9-1,9-1 6,36 5 0,29 2 8,5 1 21,-1-1 0,1-1-1,-47-14 1,-4-12-60,-53-20-28,110 45 51,-1 0 1,0 1-1,0 0 1,-38 0-1,3 5-8,0 3 0,0 2 0,-53 12 0,-85 30 176,88-27-123,101-20-110,0-1-1,1 1 1,-1-1 0,0 0-1,0 0 1,1-1-1,-1 1 1,0-1-1,1 1 1,-1-1-1,0 0 1,1-1-1,-1 1 1,1-1-1,0 1 1,-6-5 0,-3 0-364,-42-18-1493</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5:06.602"/>
    </inkml:context>
    <inkml:brush xml:id="br0">
      <inkml:brushProperty name="width" value="0.1" units="cm"/>
      <inkml:brushProperty name="height" value="0.1" units="cm"/>
      <inkml:brushProperty name="color" value="#FFFC18"/>
    </inkml:brush>
  </inkml:definitions>
  <inkml:trace contextRef="#ctx0" brushRef="#br0">1130 80 3328,'-11'1'359,"7"0"-165,-1-1-1,0 1 1,1 0-1,-1 0 0,-6 3 1,6-2-8,1-1 0,-1 1 0,1-2 0,-7 2 0,10-2-159,0 0 0,0 0-1,0 0 1,0 0 0,0 0 0,0 0 0,0 0-1,0 0 1,0 0 0,0-1 0,0 1-1,0 0 1,0-1 0,0 1 0,0 0-1,0-1 1,0 0 0,0 1 0,1-1 0,-1 1-1,0-1 1,0 0 0,1 1 0,-1-1-1,1 0 1,-1 0 0,0 0 0,0-1-1,0-2-15,-1 0 0,0-1-1,0 1 1,-1 0-1,-4-7 1,6 10 51,-1-1 1,1 1-1,0 0 0,-1 0 1,1 0-1,0 0 0,-1 0 1,1 0-1,-1 0 0,0 0 1,1 1-1,-1-1 0,0 0 1,1 1-1,-1 0 0,0-1 1,0 1-1,-2 0 0,-35 0 1704,29-4-1268,9 3-464,0 0 0,-1 1 0,1-1 0,-1 1 0,0-1-1,1 1 1,-1-1 0,1 1 0,-4-1 0,-121 1 2174,118 0-2126,-1-1-1,0 0 1,-11-4 0,-17-2 290,-17 6 118,0 3 1,-76 11-1,54-4-265,-138 20 767,210-28-1017,0-1 1,1 0-1,-1-1 1,0 1-1,0-1 1,0 1 0,0-1-1,1-1 1,-1 1-1,0 0 1,1-1 0,-4-2-1,-1 1-132,-44-20-1646,-13-3-847</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5:16.122"/>
    </inkml:context>
    <inkml:brush xml:id="br0">
      <inkml:brushProperty name="width" value="0.1" units="cm"/>
      <inkml:brushProperty name="height" value="0.1" units="cm"/>
      <inkml:brushProperty name="color" value="#FFFC18"/>
    </inkml:brush>
  </inkml:definitions>
  <inkml:trace contextRef="#ctx0" brushRef="#br0">3439 437 4864,'0'-5'764,"1"-8"299,-1 13-973,0 0 0,0 0 0,0-1 0,0 1 0,-1 0 0,1-1-1,0 1 1,0 0 0,0 0 0,0-1 0,0 1 0,0 0 0,0 0 0,-1-1 0,1 1 0,0 0 0,0-1 180,-1 1-180,1 0 0,0 0 0,0 0 0,-1-1 0,1 1-1,0 0 1,0 0 0,-1 0 0,1 0 0,0 0 0,0 0 0,-1 0 0,1 0 0,-39-4 662,-48-4 391,26 2 71,-49 5 520,74 3-1444,0-2-1,-53-8 1,-154-26 478,67 16-280,17 2-336,142 13-141,-7 0-3,-46-11-1,-157-49 100,183 52-62,-1 1 0,0 3 0,-1 1 0,0 2 0,0 3 0,-71 6 0,-127-2 227,85-14 391,-39-1-718,-56 5-191,204 3 238,-84-20-1,64 10 421,4 1-120,-93-15 354,111 22-366,-63 0 1,91 7-276,17-1-36,-1 1 0,1-1 0,-1 0 0,1 0 0,-1 0 1,1 0-1,-1-1 0,1 0 0,-1 1 0,1-1 0,0 0 0,-1-1 0,1 1 0,-5-3 0,-33-25-1350,-19-13-3152</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5:20.617"/>
    </inkml:context>
    <inkml:brush xml:id="br0">
      <inkml:brushProperty name="width" value="0.1" units="cm"/>
      <inkml:brushProperty name="height" value="0.1" units="cm"/>
      <inkml:brushProperty name="color" value="#FFFC18"/>
    </inkml:brush>
  </inkml:definitions>
  <inkml:trace contextRef="#ctx0" brushRef="#br0">3302 92 6656,'-42'73'3258,"39"-67"-3314,-1-1 416,-2-11-125,4 3-215,0 0 0,1 0 0,0 0 1,0 0-1,-1 0 0,1-3 0,-6-13 191,5 15-160,1 0 96,-1-1 0,0 1 0,-1 0 0,1 0 0,-1 0 0,0 0-1,0 0 1,0 1 0,-6-6 0,2 3 158,-1-1 275,0 1 0,-13-8 0,18 12-481,-1 0 0,1 1 1,-1-1-1,0 1 0,1 0 0,-1 0 0,0 0 0,0 1 1,0-1-1,-3 1 0,-2 0 9,-13 0-9,0 1 0,-26 4 0,14 0-81,-40 10 135,47-9-14,0-1 1,0-1 0,-1-1-1,0-1 1,-45-4-1,64 0-99,0 0 0,0 0-1,0-1 1,0-1 0,0 1-1,1-1 1,-16-11 0,-12-4 21,26 15-40,0 0 1,-1 0-1,1 1 0,-1 1 1,0 0-1,1 0 0,-1 1 1,-18 1-1,-4 2 95,-50 10-1,60-9-181,-137 18 637,-116 23-630,260-41 91,-30 11-1,-8 3-126,-11-4 147,-1-2-1,-128 3 1,-58-14-132,237-1 97,1-1 1,-1 0-1,1-1 1,-1-1-1,-19-8 1,-10-2 266,20 7-274,6 1 35,-1 1 0,1 1 0,-1 1 0,-31-2 0,-39-4-792,18 9 1214,-104 14-1,162-12-463,-164 30 225,144-24-157,1 2-1,1 0 0,-42 21 0,58-23-99,9-4-6,0-1 0,0 0 1,0 0-1,0-1 0,0 0 1,-1 0-1,1 0 1,-1-1-1,1 0 0,-14 1 1,9-3-345,0-1 0,-15-3 1,-22-9-1243</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5:23.765"/>
    </inkml:context>
    <inkml:brush xml:id="br0">
      <inkml:brushProperty name="width" value="0.1" units="cm"/>
      <inkml:brushProperty name="height" value="0.1" units="cm"/>
      <inkml:brushProperty name="color" value="#FFFC18"/>
    </inkml:brush>
  </inkml:definitions>
  <inkml:trace contextRef="#ctx0" brushRef="#br0">4420 117 7552,'-4'-3'337,"-18"-8"1507,21 11-1754,-1 0 1,1 0 0,-1 0-1,1-1 1,0 1 0,-1 1-1,1-1 1,-1 0 0,1 0 0,-1 0-1,1 1 1,0-1 0,-1 1-1,-2 0 1,-2 1 138,-1 0-1,0-1 1,1 0-1,-1 0 1,0 0-1,0-1 1,0 0 0,0-1-1,-11-2 1,-2 1-163,-160 0 1462,96 4-869,36-3-188,9 0 117,-62 7 0,66-2-450,-1-2 0,0-1-1,0-2 1,-41-5-1,35-2 116,-75-25 0,78 20-338,-1 2 0,-48-8 0,-87 3 42,101 11 13,-74-2-212,-72 16 1112,-79 1-732,252-10-106,-26 5-101,-558-5 624,502 4-470,115-4-61,5-1-15,0 1 0,0 1 0,-1 0 0,-16 3 0,0 2-43,0-1-1,-40 1 0,28-3 81,-96-1-71,72-3 87,22-1 11,-68-12 0,2-1-59,1 4 157,55 7-129,-22 0-15,22 4 55,1 2 0,-1 3-1,1 2 1,0 2 0,-70 22 0,94-22-80,12-4 0,-24 6 0,33-10-45,0-1 0,1 1-1,-1-1 1,0 0 0,0 0 0,0 0 0,0 0-1,0-1 1,1 1 0,-1-1 0,-4-2 0,-22-10-1152,-16-11-464</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5:34.248"/>
    </inkml:context>
    <inkml:brush xml:id="br0">
      <inkml:brushProperty name="width" value="0.1" units="cm"/>
      <inkml:brushProperty name="height" value="0.1" units="cm"/>
      <inkml:brushProperty name="color" value="#FFFC18"/>
    </inkml:brush>
  </inkml:definitions>
  <inkml:trace contextRef="#ctx0" brushRef="#br0">2116 76 4480,'0'-21'1530,"3"17"-741,-3 4-810,0-1-1,1 1 1,-1 0 0,0 0-1,0 0 1,0 0 0,0 0 0,1 0-1,-1-1 1,0 1 0,0 0-1,0 0 1,0 0 0,0 0-1,0-1 1,1 1 0,-1 0 0,0 0-1,0 0 1,0-1 0,0 1-1,0 0 1,0 0 0,0-1-1,0 1 1,0 0 0,0 0-1,0-1 1,0-1 171,0 0-1,0 1 1,-1-1-1,1 0 1,0 0-1,-1 0 1,0 0-1,1 1 1,-1-1-1,0 0 1,0 0-1,0 1 1,0-1-1,0 1 1,0-1-1,0 1 1,0-1-1,-1 1 1,1 0-1,-1-1 1,1 1-1,-1 0 1,1 0-1,-1 0 1,0 0-1,1 1 1,-1-1 0,-3-1-1,-3 1 27,1 1 0,-1-1 0,1 1 0,-1 0 0,1 1 1,-1 0-1,1 0 0,0 1 0,-1 0 0,-7 3 0,-23 4 95,10-4 96,0 1-1,0 2 1,-46 18 0,-53 31 763,49-31-900,67-23-114,0-2 0,1 1 0,-1-1 0,0-1 1,-20-2-1,0 1-19,-10 1 150,-1 2 0,-73 11 0,82-7-137,14-2-61,0 0 0,-20 7-1,18-5 24,0 0 0,0-2-1,-1 0 1,1-1 0,-1-1-1,-26-2 1,41 0 30,0-1 0,1 0 0,-1 0 0,-7-3 0,7 2-114,0 0 1,0 1 0,1 0-1,-10 0 1,-11 0-202,-6 1 117,-1 1 0,-53 8 0,70-6 100,-130 23-88,106-24 642,-54-2 1,31-2-578,57 2 15,-15 1 91,-42-6 1,50 3-76,-1 1 0,-25 2 0,8 0-80,-7-7 148,35 6-59,0 0-2,0 0 1,0 0-1,0 0 1,0 1-1,0-1 0,1 1 1,-7 2-1,9-3 4,0 1 1,0-1-1,0 0 1,0 0-1,0 0 0,0 1 1,0-1-1,0 0 0,0 0 1,0-1-1,0 1 1,0 0-1,1 0 0,-1 0 1,0 0-1,0-1 0,0 1 1,0-1-1,0 1 1,-1-1-1,0 0 3,0 0 0,0 0 0,0 0 0,-1 0 0,1 1 0,0-1 0,0 1 0,-4 0 0,5 3-88,1-3 57,0 0 0,0 0 0,0 0 0,0 0 0,0 0 0,0 0 0,0 0 0,0 0 0,0 0 0,-1 0 0,1 0 0,0 0 0,0 0 0,0 0 0,0 0 0,0 0 0,0 0 0,0 0 0,0 0 0,0 0 0,0 0 0,0 0 0,0 0 0,-1 0 0,1 0 0,0 0 0,0 0 0,0 0 0,0 0 0,0 0 0,0 0 0,0 0 0,0 0 0,0 0 0,0 0 0,0 0 0,0 0 0,0 1 0,0-1 0,0 0 0,0 0 0,-1 0 0,1 0 0,-16-20-1446,-15-9-3087</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38:59.704"/>
    </inkml:context>
    <inkml:brush xml:id="br0">
      <inkml:brushProperty name="width" value="0.1" units="cm"/>
      <inkml:brushProperty name="height" value="0.1" units="cm"/>
      <inkml:brushProperty name="color" value="#FFFC18"/>
    </inkml:brush>
  </inkml:definitions>
  <inkml:trace contextRef="#ctx0" brushRef="#br0">4211 216 5632,'-1'0'75,"1"-1"-1,0 1 1,-1 0 0,1-1 0,0 1 0,-1-1 0,1 1-1,-1 0 1,1-1 0,0 1 0,-1 0 0,1 0-1,-1-1 1,1 1 0,-1 0 0,1 0 0,-1 0 0,1 0-1,-1 0 1,0 0 0,1-1 0,-1 1 0,1 0-1,-1 0 1,1 1 0,-1-1 0,1 0 0,-1 0 0,1 0-1,-1 0 1,1 0 0,-1 1 0,1-1 0,-1 0 0,1 0-1,-1 1 1,0 0 0,-2 0 100,1 0-156,1-1 0,0 1 0,0-1 0,0 0 0,-1 0 0,1 0-1,0 1 1,0-1 0,-1 0 0,1 0 0,0-1 0,0 1-1,-1 0 1,1 0 0,0-1 0,0 1 0,0-1 0,0 1 0,-1-1-1,1 1 1,-1-2 0,-24-18 178,14 9 221,-1 3 39,0 0 0,-1 1 1,1 0-1,-1 1 0,-1 0 1,-19-4-1,-95-15 446,93 19-714,4 0-110,-10-1 340,-83-5 0,-287 12 435,246 6-753,136-6 58,1-1 0,0-1 0,0-1 0,0-2 0,-46-14 0,-18-9 599,66 26-687,24 2-83,0 0 1,0 0-1,0 0 1,1 0-1,-1 0 1,0-1-1,0 1 0,1-1 1,-1 0-1,0 0 1,1 0-1,-1 0 1,-2-2-1,0 1 33,-1 0 0,0 1 0,0-1 0,0 1 0,0 0 0,0 1 0,0-1 0,0 1 0,-7 1 0,4-1-2,-16 2 145,0 2-1,0 0 0,0 2 0,-36 12 0,-57 25-908,70-24 914,0-3-1,-86 19 0,-343 28-258,421-58 171,-248 14 67,-119-23-623,291 13 817,-2 1-305,-148-20-341,242 8 380,-32-5 312,62 5-369,0 0 0,1 0-1,-1-1 1,1 0-1,-12-6 1,-34-24-1031,40 23 189,-24-15-3480</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5:44.976"/>
    </inkml:context>
    <inkml:brush xml:id="br0">
      <inkml:brushProperty name="width" value="0.1" units="cm"/>
      <inkml:brushProperty name="height" value="0.1" units="cm"/>
      <inkml:brushProperty name="color" value="#FFFC18"/>
    </inkml:brush>
  </inkml:definitions>
  <inkml:trace contextRef="#ctx0" brushRef="#br0">1758 60 6400,'-9'-38'2058,"9"37"-1974,0 1 0,0-1 0,0 1 0,0-1 0,0 1 0,0-1-1,-1 1 1,1-1 0,0 1 0,0-1 0,0 1 0,-1-1 0,1 1-1,0-1 1,-1 1 0,1-1 0,0 1 0,-1 0 0,0-2 0,-4 8 659,1 12-924,2-19 81,0 1 0,0-1-1,0 0 1,1 0 0,-1 0-1,0 0 1,0 0 0,1 0-1,-1 0 1,-2-2 0,-6-4 398,3 4-130,1 1 0,-1 0 0,0 1 0,0 0 0,0 0 0,0 0 0,0 1 0,-9 0 0,-7 3 189,-27 5 0,-10 1 25,-313 2 1213,344-11-1446,-39 1 108,27 0-26,0-1 0,-52-8-1,34-2 145,19 3-197,-1 1-1,-44-1 0,-114 7 255,193 1-426,-1 0 0,1 0 0,-1 0 0,-6 2-1,6 0 253,0-2 0,-1 1-1,1-1 1,-9 0-1,14 0-156,1-1 0,-1 1 0,1-1 0,-1 1 0,1 0 0,-1-1 0,1 1 0,-1 0 0,1 0 0,0 0 0,0 0 0,-2 2 0,-15 10 223,5-7-178,-1 1-1,-12 10 0,-14 6-15,-54 21-376,91-43 164,0 0-1,0 0 0,0 0 0,0 0 1,0-1-1,0 1 0,0-1 0,0 0 1,0 0-1,0 0 0,0 0 1,0-1-1,0 1 0,-4-2 0,2 0-244,0 0 0,1 0-1,-1-1 1,1 0 0,0 0 0,0 0-1,0 0 1,-4-4 0,-21-25-2878</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5:48.518"/>
    </inkml:context>
    <inkml:brush xml:id="br0">
      <inkml:brushProperty name="width" value="0.1" units="cm"/>
      <inkml:brushProperty name="height" value="0.1" units="cm"/>
      <inkml:brushProperty name="color" value="#FFFC18"/>
    </inkml:brush>
  </inkml:definitions>
  <inkml:trace contextRef="#ctx0" brushRef="#br0">5214 103 6912,'-8'1'1112,"6"-1"-990,1 0 0,-1 1 0,0-1 0,1 0 0,-1 0 0,0 0 0,1 0 0,-1-1 0,0 1 0,1 0 0,-1-1 0,0 1 0,1-1 0,-1 1 0,1-1 0,-1 0 0,1 0 0,-1 0 0,1 0 0,-3-2 0,-17-26-212,19 25 121,-1 0 1,0 0 0,0 1 0,0-1 0,-1 1 0,1 0-1,-1 0 1,1 0 0,-1 0 0,0 1 0,0-1 0,0 1-1,-1 0 1,-5-2 0,-3 0 123,1 1 1,-1 0-1,-23-3 0,14 5 74,1 0 0,-1 2 0,0 0-1,1 2 1,-41 9 0,-100 41 552,147-48-679,-5 3-49,-114 38 214,-20 10 338,-17 5 390,1 0-250,86-29-589,53-22-113,-1-3 0,0 0-1,-54 3 1,55-7 163,-1-2 1,-43-5-1,-19-11 71,68 13-77,-33 0 1,39 3-288,0-2 0,1 0 0,-30-7 0,39 7 131,0 0 0,0 0-1,0 1 1,0 0-1,-17 3 1,3 6 78,22-7-151,-1-1 0,0 0 0,0 0 0,0 0 0,0 0 0,0 0 0,0-1 0,-5 1 0,1 0 59,1-1 0,-1 1 0,1 1 0,-9 2 0,-11 2-111,5 0 248,16-5-190,0 1 1,0-1-1,1 0 0,-11 0 1,13-1 53,0 0 1,0 1-1,0-1 0,0 1 1,0-1-1,0 1 0,-4 1 1,-12 2-17,15-3-36,-1 0-1,1-1 1,0 1-1,-1 1 0,-5 2 1,-4 1 81,-31 1 9,33-4-168,0 0-1,-17 0 1,-11 1-157,21-1 603,-1-1 0,-35-2 0,13 0-311,26 0 52,-1 0 1,1-2-1,-16-3 0,-23-4-62,47 9-9,1-1 0,0 1 0,-10-6 1,-5 0 9,13 5-17,-1-1 1,1 1 0,0-1-1,1-1 1,-1 1 0,0-1-1,-12-10 1,5 2-19,0 1 0,0 1 0,0 0 0,-2 1 0,-29-12 0,43 20 10,-1 0 0,0-1 1,0 2-1,0-1 0,0 0 0,0 1 0,0 0 0,-5 0 1,7 0-4,0 0-1,0 0 1,0 1 0,-1-1 0,1 1 0,0-1 0,0 1-1,0 0 1,0 0 0,0 0 0,0 0 0,0 0 0,0 0 0,1 1-1,-1-1 1,-2 3 0,3-3 1,1-1-1,-1 1 1,0 0-1,0 0 1,1-1-1,-1 1 1,0-1-1,0 1 1,0 0-1,0-1 1,0 0-1,0 1 1,0-1-1,0 0 1,0 1-1,0-1 1,0 0-1,0 0 1,0 0-1,0 0 1,-2 0-1,3 0 2,0 0-1,-1 0 0,1 0 0,0 0 0,0 0 1,-1 0-1,1 0 0,0 0 0,0 0 0,0 1 0,-1-1 1,1 0-1,0 0 0,0 0 0,0 0 0,-1 0 1,1 0-1,0 1 0,0-1 0,0 0 0,0 0 0,-1 0 1,1 1-1,0-1 0,0 0 0,0 0 0,0 0 0,0 1 1,0-1-1,0 0 0,0 0 0,-1 1 0,1-1 1,0 13-31,1-1 224,-8-8-226,4-3 30,1 0 1,-1-1-1,0 1 0,0-1 0,0 0 1,1 0-1,-1 0 0,0 0 1,-3-1-1,-11 0 104,16 1 282,-17 0 198,3 0-581,13-1 3,0 1 1,0 0-1,0 0 1,0 0-1,0 0 1,0 0-1,0 0 1,0 0-1,0 1 1,0-1-1,1 1 1,-1-1-1,0 1 0,0 0 1,0 0-1,1 0 1,-1 0-1,0 0 1,-1 2-1,-4 1 11,1 0 0,-1 0 0,1-1 0,-1 1 0,0-1 0,0-1 0,-1 0 0,-10 3 0,9-3-22,-3 1 11,0-1 0,0 0 0,0-1 0,-1-1 0,1 0 0,0 0 0,-14-3 0,12-1 5,1 0 1,-1-1-1,1 0 0,0-1 0,1 0 0,0-1 0,-13-9 0,6 4 3,-34-15-1,-3 2-11,-36-14 0,52 25-4,3 0 51,-52-13 1,-142-5-10,88 16-39,-66 0 61,-1 16 101,84 1-126,83-1-19,0 1 123,-64-7 0,76 3-35,1 2 0,-34 2 1,6 0-376,49-1-81,0-1 0,0 0 0,0-1 0,0 0 0,0 0 0,1-1 0,-12-5 0,-25-14-2703</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6:11.724"/>
    </inkml:context>
    <inkml:brush xml:id="br0">
      <inkml:brushProperty name="width" value="0.1" units="cm"/>
      <inkml:brushProperty name="height" value="0.1" units="cm"/>
      <inkml:brushProperty name="color" value="#FFFC18"/>
    </inkml:brush>
  </inkml:definitions>
  <inkml:trace contextRef="#ctx0" brushRef="#br0">6277 45 2048,'-1'3'441,"4"-6"-267,10-10-211,-7 7 72,18-19 4568,-48 26-2961,2 7-842,17-5-509,0-1 0,-1 0-1,1 0 1,-1 0 0,1-1-1,-1 0 1,-9 1 0,-139-2 1837,88 5-1414,-34-9-58,67 1-138,-55 3 1,32 2-516,-30-2 840,84 0-841,0 0 1,0 1 0,0-1-1,0 0 1,0 1-1,0 0 1,0 0-1,0-1 1,-3 3-1,-12 4-1,-1-1-34,15-5 35,0 0 0,0 0-1,0 0 1,0-1 0,0 1-1,-6 0 1,1-1 32,0 0-1,0 1 1,0 0 0,0 1-1,1 0 1,-1 0-1,0 0 1,1 1 0,-14 7-1,-10 2 106,23-9-6,-21 1-5,23-3-98,0 1 0,0-1 0,-1 0 0,-7 0-1,12-1-32,-7 0-13,1 0-1,0 0 1,0 1 0,-11 3-1,-36 5-207,48-8 205,1 0 0,0-1 0,-12 0 0,-12 2 20,11 0-1,1-1-1,-32-2 0,11-1-82,-28 8 46,55-5 40,0 0 0,1 1 0,-20 5 0,-18 3 523,3 0-170,9-1-269,-56 4-87,86-11-14,1 0 0,-1 0 1,1 1-1,-8 3 0,10-4 38,-1 1 1,0-1 0,0 0-1,0-1 1,0 1 0,0-1-1,-10 1 1,0-1-6,-28 6 0,29-4-20,-32 10 1,36-9 0,-1-1 0,1 0 0,-17 2 0,20-5 0,-163 10 0,152-11 4,0 0 0,-35-6-1,32 4 174,-1 1-1,0 0 1,-32 4-1,8-1-34,-70-1 23,57-11-63,2 1-76,35 10 37,-3 1-30,-48-6-1,55 3-10,0 1-1,-33 2 0,12 0 17,-838-1 244,695-10-159,-275 10-59,366 5-29,-102 16 0,48-2-36,117-17-4,-221 19 95,187-19-68,-123-12-1,96-10-21,7 1 91,66 15-82,1-1 1,-1 0-1,-14-8 1,-15-5-11,-42-10 1,-173-62 0,238 83 15,-1 1 1,1 1-1,-1 1 0,0 1 0,-46 0 0,63 3-11,0 0 1,0 0-1,0 1 1,0 0-1,0 1 0,0-1 1,0 1-1,-7 3 1,10-4-12,0 1 1,-1 0 0,1 1 0,0-1-1,0 0 1,0 1 0,0 0 0,0 0-1,1 0 1,-1 0 0,1 0 0,0 0-1,-3 6 1,1 1-19,3-8-3,1-1 0,0 0 1,-1 1-1,1-1 0,-1 0 0,0 1 0,1-1 1,-1 0-1,0 0 0,0 0 0,0 1 0,0-1 1,0 0-1,0 0 0,0 0 0,0-1 0,0 1 1,0 0-1,-1 0 0,1 0 0,0-1 0,-1 1 1,1-1-1,-2 1 0,-3 0-236,0 0 0,1-1 0,-1 0 0,0 0 0,-7-1 0,-44-9-4386</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6:25.902"/>
    </inkml:context>
    <inkml:brush xml:id="br0">
      <inkml:brushProperty name="width" value="0.1" units="cm"/>
      <inkml:brushProperty name="height" value="0.1" units="cm"/>
      <inkml:brushProperty name="color" value="#FFFC18"/>
    </inkml:brush>
  </inkml:definitions>
  <inkml:trace contextRef="#ctx0" brushRef="#br0">4619 187 4096,'-8'0'415,"6"-1"-289,-1 1 0,1 0 0,0 0 0,-1 1-1,1-1 1,-1 0 0,1 1 0,0-1 0,0 1 0,-1 0-1,-3 2 1,2-1-45,0 0 23,0 0 0,1 0 0,-1 0 0,0 0 0,-1-1 0,1 0-1,0 0 1,0 0 0,-9 1 0,12-2-104,-4 0-20,1 0-1,-1 0 0,0 0 0,0-1 0,0 1 0,1-1 1,-1-1-1,0 1 0,-7-3 0,3-1 232,0 1-1,-1 1 1,0 0 0,0 0-1,1 1 1,-2 0 0,-15-1-1,20 3 63,0 0 0,0-1-1,-12-3 1,13 2-85,-1 1 1,0 0 0,-12-1 0,14 2-117,-11 1 87,0-2-1,0 1 0,0-2 0,-21-5 1,-2 2 112,12 2-14,-4 0-46,25 3-175,-1 0 1,1-1-1,-11-1 1,6-1 27,0 2 0,-13-2 0,-2 1 117,12 1 46,-1 0-1,0 1 1,-26 3 0,-43 11 356,39-6-350,-38 12 428,-65 16-21,135-33-581,-7 2 147,-22 10 0,35-12-101,-1 0 1,1 0 0,0 1 0,0 0-1,0 0 1,-9 9 0,13-11-86,1-1 13,0 0 0,0 1 0,0-1 0,0 0-1,0 0 1,0 0 0,-1-1 0,1 1 0,0 0 0,-1 0-1,1-1 1,0 1 0,-3 0 0,3-1 47,-17 0 714,14 1-652,-3-1-41,-11-10 179,17 10-232,0-7-101,-37-21 213,36 26-128,0 0 0,0 1 1,0 0-1,0-1 0,-1 1 1,1 0-1,0 0 1,0 0-1,-1 1 0,1-1 1,-1 0-1,-4 0 0,-33 0 124,25 2 148,10-1-285,0 0 1,0 0-1,-1-1 1,1 0 0,-9-2-1,2 0 31,0 1 0,0 1 0,-1 0 0,1 1 0,-23 1 1,-1 0 27,9-2-28,-43-8 1,25-2 72,-1 1-14,9 2-154,9 2 13,16 3 56,1 1 0,-1 0 0,-12 1 0,-6 0-15,0-1-1,-43-9 1,61 9 18,0 1 0,-1 0 0,-12 1 0,13 1-20,-1-1 0,-16-3-1,-9-1-5,0 2-1,-53 2 0,26 2 90,32-8-53,26 5-37,0 1 0,1-2 0,-1 1 0,-8-4 0,-14-2 0,-83-11 0,102 16 0,0 1 0,-1 1 0,1 0 0,-11 2 0,9-1 0,0-1 0,1 0 0,-17-2 0,18 0 29,-1-1 0,1-1-1,0 0 1,-15-8 0,-4-1 57,27 12-82,-1-1 0,1 1 0,-1-1-1,1 1 1,0-1 0,-3-3 0,3 3-4,0 0 0,0 0 0,-1 1 0,1-1 0,0 1 0,-1-1 0,1 1-1,-4-2 1,-10-2 6,-1 0-1,0 1 0,0 0 1,0 1-1,-27 0 0,12 4 5,0 2 0,1 2 0,0 0 0,0 2 0,0 2 0,-38 15 0,40-15-34,0-1 0,-40 5 0,-25 7 213,84-18-175,-1-1-1,0 0 1,0 0 0,-20-2 0,5 1-46,13-1 54,0 0 0,-18-5 0,18 3-31,0 1-1,-19 0 1,8 0-4,1 0 0,-45-11 0,13 2 73,-28-5-3,-61-8-39,38 21 79,18 2 35,47-1-21,-103-11 397,119 8-519,1 2 0,-1 1 1,0 1-1,-30 3 0,53-2-19,1 0 0,-1 1-1,1-1 1,-1 1 0,0-1-1,1 1 1,-1-1 0,1 1-1,-1 0 1,1 0 0,0 0-1,-1 0 1,1 0 0,0 0-1,-1 0 1,1 0 0,0 1-1,0-1 1,0 0 0,-1 3-1,0-1-223,1-1 0,-1 0 0,1 0 0,-1 0 0,0-1 0,-3 4-1,-7 0-1617</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6:33.791"/>
    </inkml:context>
    <inkml:brush xml:id="br0">
      <inkml:brushProperty name="width" value="0.1" units="cm"/>
      <inkml:brushProperty name="height" value="0.1" units="cm"/>
      <inkml:brushProperty name="color" value="#FFFC18"/>
    </inkml:brush>
  </inkml:definitions>
  <inkml:trace contextRef="#ctx0" brushRef="#br0">2894 249 4992,'-1'1'145,"0"-1"1,0 1 0,-1-1-1,1 1 1,0-1-1,0 0 1,0 0 0,-1 0-1,1 1 1,0-1-1,0 0 1,-1-1 0,1 1-1,0 0 1,-2-1-1,2 1-114,1-1 0,-1 1 0,1-1-1,-1 1 1,1-1 0,-1 0 0,1 1-1,0-1 1,-1 0 0,1 0 0,0 1-1,-1-1 1,1 0 0,0 1 0,0-1-1,0 0 1,0 0 0,0 0 0,0 1-1,0-1 1,0 0 0,0 0 0,0 1-1,0-1 1,1 0 0,-1 0 0,0 1-1,1-2 1,14-61-175,-12 31 398,-2-40 1,-1 58 31,0 12-192,0 0-1,0 0 1,0 0 0,0 0 0,0 0 0,-1 0-1,1 0 1,-1 0 0,1 0 0,-1 0 0,0 0 0,0 1-1,0-1 1,0 0 0,0 1 0,0-1 0,0 0-1,-3-2 1,2 3-30,0 0-1,-1-1 0,1 1 1,0 0-1,0 0 0,-1 0 1,1 0-1,-1 1 0,1-1 1,-1 1-1,1-1 1,0 1-1,-4 0 0,-7 1 114,0 0-1,-1 1 1,1 1-1,-20 6 1,21-5 63,-203 49 2202,168-41-2089,32-7-268,0-1 0,0-1 1,0 0-1,-21 0 0,14-3-53,1 1 0,-1 1 0,-39 10 0,-131 24 73,19-4 78,69-17 345,63-9-512,0-2 1,-82-4-1,58-1 9,2-2-26,-1-3 0,-95-22-1,54 8 108,84 17-94,1 1 1,-1 1-1,-23 2 1,-64 9 100,71-5-47,-19 1 60,-338 46 1209,326-40-1149,-138 19 348,203-30-550,0-1 0,-1 1 0,1-1 0,-1 0 0,1 0 0,-1-1 0,1 1 0,0-1 0,-1 1 0,1-1 0,0 0 0,0-1 0,-1 1 0,1 0 0,0-1 0,0 0 0,0 1 0,1-1 0,-1-1 0,0 1 0,-3-5 0,-33-26-1162,1-2-3259</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6:37.270"/>
    </inkml:context>
    <inkml:brush xml:id="br0">
      <inkml:brushProperty name="width" value="0.1" units="cm"/>
      <inkml:brushProperty name="height" value="0.1" units="cm"/>
      <inkml:brushProperty name="color" value="#FFFC18"/>
    </inkml:brush>
  </inkml:definitions>
  <inkml:trace contextRef="#ctx0" brushRef="#br0">2970 149 3200,'0'-3'160,"1"0"-1,0 0 1,0 0 0,0 0 0,0 0-1,0 0 1,1 0 0,-1 1 0,1-1-1,0 0 1,0 1 0,0-1 0,0 1 0,3-4-1,6-3 350,20-16-1,-15 16-684,-13 8 91,-1 0 1,0-1-1,0 1 0,1 0 0,-1-1 1,0 1-1,0-1 0,3-2 0,-5 3 150,0 1 0,0-1 0,0 1-1,1-1 1,-1 1 0,0-1 0,0 1-1,0-1 1,0 1 0,0-1 0,0 0-1,0 1 1,0-1 0,0 1 0,0-1-1,0 1 1,0-1 0,-1 1 0,1-1-1,0 1 1,0-1 0,0 1 0,-1-1-1,1 1 1,0-1 0,-1 1 0,1-1-1,0 1 1,-1 0 0,1-1-1,-1 1 1,1-1 0,0 1 0,-1 0-1,1 0 1,-1-1 0,1 1 0,-1 0-1,1 0 1,-1-1 0,0 1 0,-2-1 323,0 0 1,0 0 0,1 0-1,-1 1 1,0-1 0,-5 0-1,-188 1 2162,184 0-2543,0-1 0,-20-5 0,21 3 74,-1 1 1,-20 0 0,-4 1 395,-121 6-36,119-3-267,-41-2 1,-24 0 574,86 2-680,0 1 0,-21 6 0,24-5-75,0 0-1,0-2 1,-28 3 0,-438-5 517,287 9-255,163-7-227,-1 1 0,-38 9 0,38-6-56,0-1 0,-41 0 0,-32-3 143,-116-4-19,196-1-123,-35-8 1,40 6 104,0 1 1,0 1-1,-23 0 1,-48-5 784,37 2-806,-16-3-135,38 4-20,-46-1-1,8 5 467,14 0-204,-85 9 0,132-7-500,0-1-1,0 0 1,1 0 0,-1 0-1,0-1 1,0 0-1,1 0 1,-12-4 0,-38-14-2673</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6:46.665"/>
    </inkml:context>
    <inkml:brush xml:id="br0">
      <inkml:brushProperty name="width" value="0.1" units="cm"/>
      <inkml:brushProperty name="height" value="0.1" units="cm"/>
      <inkml:brushProperty name="color" value="#FFFC18"/>
    </inkml:brush>
  </inkml:definitions>
  <inkml:trace contextRef="#ctx0" brushRef="#br0">4317 133 128,'9'-8'5254,"1"1"-3980,9-7-896,-5-1-218,-1 0 0,13-18 0,-25 32-137,0 0-1,0 0 0,-1 0 0,1 0 0,0 0 1,-1 0-1,1 0 0,-1 0 0,0 0 0,1-1 1,-1 1-1,0 0 0,1 0 0,-1 0 0,0-1 1,0 1-1,0 0 0,0 0 0,0-1 0,-1 1 1,1 0-1,0 0 0,-1 0 0,1-2 0,-1 2 45,0 0-1,0 1 0,0-1 0,1 0 1,-1 0-1,0 1 0,0-1 0,0 0 1,0 1-1,0-1 0,0 1 0,0 0 1,0-1-1,0 1 0,0 0 0,-1-1 1,1 1-1,0 0 0,0 0 0,0 0 0,0 0 1,0 0-1,0 0 0,-1 0 0,0 1 1,-67 17 1671,42-13-1640,1-1 0,-55 2 0,-15-3 1043,-116 18 0,13 4-1119,50-13 521,39-4-329,72-5-125,-304 33 771,217-31-632,8 0 136,-19 8-52,-129 16-48,175-18-35,-152-1 1,-39 0 212,164-5-550,-3 1 104,-20-7-88,-270 5 184,223 1 330,122-5-574,0-2 0,-102-18 0,-7-1-27,60 20 880,64 2-111,38-2-511,0 2 0,0-1 0,0 2-1,0 0 1,0 0 0,1 1 0,-1 0 0,1 1 0,-19 9 0,18-1-163,12-12-22,-1 1-1,0 0 1,1 0 0,-1 0-1,0 0 1,0-1-1,1 1 1,-1 0 0,0-1-1,0 1 1,0 0-1,0-1 1,0 1 0,-1-1-1,-8-3-1551</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37:54.174"/>
    </inkml:context>
    <inkml:brush xml:id="br0">
      <inkml:brushProperty name="width" value="0.1" units="cm"/>
      <inkml:brushProperty name="height" value="0.1" units="cm"/>
      <inkml:brushProperty name="color" value="#FFFC18"/>
    </inkml:brush>
  </inkml:definitions>
  <inkml:trace contextRef="#ctx0" brushRef="#br0">1 75 128,'0'-9'0,"0"-2"64,0 1 32,5 5 96,1-4 32,-1 3-32,1-3 32,0 5-128,-1-2-64,1 1-160</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37:54.962"/>
    </inkml:context>
    <inkml:brush xml:id="br0">
      <inkml:brushProperty name="width" value="0.1" units="cm"/>
      <inkml:brushProperty name="height" value="0.1" units="cm"/>
      <inkml:brushProperty name="color" value="#FFFC18"/>
    </inkml:brush>
  </inkml:definitions>
  <inkml:trace contextRef="#ctx0" brushRef="#br0">288 1120 2560,'-22'-15'4432,"24"15"-4390,17 0-106,8 0 251,0 0 1,0 1 0,-1 2-1,1 1 1,28 7 0,-21 0 172,2-1 0,-1-2 0,39 3 0,-59-10-365,0 0 0,0-1 0,0-1 1,0 0-1,0-1 0,-1-1 0,1 0 0,0-1 0,-1 0 0,18-9 0,-21 7 32,0 0-1,0 0 0,-1-1 0,0-1 0,0 1 1,0-2-1,-1 1 0,0-1 0,-1-1 1,0 0-1,11-18 0,79-148 262,-78 128-318,13-52 1,-19 57-8,-5 16 40,-2 0 1,-1-1-1,-1 0 0,-1 0 1,0-40-1,-4 53 6,-1-1 0,0 1 0,-2 0 0,1 0 0,-2 0 0,0 0 0,0 1 0,-2-1 0,0 1 0,0 0 0,-16-23 0,11 22 0,-1 1 0,-1 0 0,0 0-1,0 1 1,-30-21 0,16 16-16,-2 1 0,-45-20 0,32 17-25,25 11 45,0 1 1,-1 0-1,-21-5 0,18 8-14,0 2-1,-1 0 1,1 1-1,-1 2 1,0 0-1,1 1 1,-1 1-1,1 1 1,-31 8-1,15 0-17,1 1-1,1 2 1,0 1 0,-51 31-1,64-32 12,0 0-1,1 2 1,1 0-1,0 1 1,-25 29-1,33-32 8,2 0 0,0 0-1,0 1 1,1 0 0,1 1-1,1 0 1,0 1 0,1-1 0,-4 19-1,3-5 34,2 0 0,1 1 0,1 0 0,2 0 0,1 0 0,1-1 0,2 1 0,1 0 0,2-1 0,11 38 0,-11-51-11,1-1 0,1 0 0,0 0 0,2 0 0,-1-1 0,2-1 0,0 1 0,20 18 0,9 5-142,64 45-1,-39-33-730,-36-25-460</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6:55.552"/>
    </inkml:context>
    <inkml:brush xml:id="br0">
      <inkml:brushProperty name="width" value="0.1" units="cm"/>
      <inkml:brushProperty name="height" value="0.1" units="cm"/>
      <inkml:brushProperty name="color" value="#FFFC18"/>
    </inkml:brush>
  </inkml:definitions>
  <inkml:trace contextRef="#ctx0" brushRef="#br0">6514 65 9216,'-69'-10'4533,"53"5"-4283,0-1 1,-20-9 0,8 3-406,19 9 234,-1 0-1,1 1 1,0 0 0,-1 1-1,-18 0 1,-7-1 308,10 0 31,-33 2 0,18 1-246,-51 7-72,18 0-45,-101 9 508,89-7-321,20-3-130,-180 12 112,172-20 37,-250 11 459,-103 0-508,286-11-120,32 2 0,-188-6 56,-126-1-47,261 7-42,23-1-59,-474 15 224,260-9-187,224-7-37,-135 10 0,-36-12 81,100-3 180,138 6-168,-141 4 86,-136 3-154,219-8-13,-29 4 281,-185 27 1,307-25-635,1 2 1,-40 14-1,-12 4-2701,28-14 77</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42:36.777"/>
    </inkml:context>
    <inkml:brush xml:id="br0">
      <inkml:brushProperty name="width" value="0.1" units="cm"/>
      <inkml:brushProperty name="height" value="0.1" units="cm"/>
      <inkml:brushProperty name="color" value="#E71224"/>
    </inkml:brush>
  </inkml:definitions>
  <inkml:trace contextRef="#ctx0" brushRef="#br0">1731 168 1792,'-2'-2'192,"1"1"-152,1 1 0,-1 0 0,0-1 1,1 1-1,-1-1 0,1 1 1,-1-1-1,1 1 0,-1-1 0,1 1 1,0-1-1,-1 0 0,1 1 1,0-1-1,-1 0 0,1 1 0,0-1 1,0 0-1,-1-1 774,1-18-222,0 17-561,0 2 140,0 0-1,1-1 1,-2 1 0,1-1-1,0 1 1,0 0 0,0-1-1,-1 1 1,1 0 0,0-1 0,-1 1-1,1 0 1,-1 0 0,0-1-1,0 0 1,0 0 6,0 1 0,0-1-1,1 1 1,-1-1 0,0 1 0,1-1-1,0 1 1,-1-1 0,1 0 0,0-2-1,0 2-103,-1 1 0,1-1-1,0 1 1,0-1 0,-1 1 0,1-1-1,-1 1 1,1-1 0,-1 1-1,0-1 1,1 1 0,-1 0-1,0-1 1,-1-1 0,-1 0-22,0 1 1,0-1-1,0 1 0,-1-1 1,1 1-1,-1 0 1,1 0-1,-1 1 1,1-1-1,-1 1 0,0 0 1,0 0-1,-7-1 1,-16-3 246,7 1-11,0 1-1,-31-1 0,10-1-121,35 4-160,0 1-1,0-1 1,0-1-1,-9-2 1,9 2-2,0 1 0,0-1 0,0 1 0,-9 0 0,-315 1 487,214 5 54,-22 5 59,59-5-576,46-4-8,1 1 1,-56 10-1,22-1 44,-10 2-56,63-9-7,0 0 0,0 1 0,1 0 0,0 1 0,0 0 0,0 1 0,1 1 0,0-1 0,1 2 0,-15 13 0,2-1 0,8-9 0,1 2 0,-23 27 0,-89 135 0,117-163 0,-13 28 0,3-6 0,16-28 4,0-1 0,0 1 0,0 0 0,-2 14 0,-6 14-24,8-27 31,1 0 0,0 0 1,0 1-1,1-1 0,0 1 1,0 0-1,2 16 0,-1-11 69,1-3-116,0 0 1,1 0-1,0 0 0,6 14 0,-1 3 45,-3-13-15,-2-6-14,0 0 0,0 0 0,0 18 0,-3 19-19,0-20 42,1-1-1,3 26 0,4-13 75,-4-23-60,0 1 0,0 27 0,-3-33 35,0 5-71,0 0 0,5 27 0,-2-16 13,-3-22 6,0-1 0,0 1 0,1 0 0,-1-1 0,1 1 0,0-1 0,0 1 0,0-1 1,3 5-1,23 55-128,-17-47 128,-2-1 0,14 16 0,-18-26 0,0-1 0,0 1 0,0-1 0,0 0 0,1-1 0,0 1 0,6 3 0,14 7 0,1-1 0,0-1 0,43 13 0,-38-16 1,-8-2 0,1-1 1,0 0 0,0-2 0,37 2 0,-43-6 110,35 5 0,-3 0 11,-29-2-50,1-2 1,33-2-1,-11-1 219,62 2-265,-94 0-12,0-2 0,19-3 0,7-2 41,-16 4-47,24-8-1,19-2 2,17 1-5,-34 5-12,-34 4 8,1 1-1,19-1 1,-28 2-1,0 1 0,0-1 0,11-3 0,-11 3 0,0-1 0,0 1 0,12 0 0,0 1 12,-12 1 0,0-1-1,1 0 1,-1 0-1,1-1 1,-1 0-1,0 0 1,0 0 0,0-1-1,9-3 1,21-7-12,-13 5 0,-11 2 14,0-1 0,0 0 1,0-1-1,0 0 1,-1-1-1,13-12 1,-22 19-12,0 0 1,0-1-1,0 1 1,1 0-1,-1 1 1,0-1-1,4-1 1,12-3-5,-3-3 1,1 0 0,-2 0 0,1-1 0,-1-1 0,0-1 0,19-19 0,-24 21 10,0-1 0,-1 1 0,0-2 0,0 1 0,-1-1 0,-1 0 0,0-1 1,0 1-1,4-18 0,1-7-3,-4 16-3,-1 1 0,-1-1 0,-1 1 0,2-38 0,-6 32 11,-1 16-2,0 1-1,1 0 1,1 0-1,-1-1 1,1 1-1,1 0 1,-1 0-1,6-13 1,-5 13-13,1 1 0,2-15 0,0 0 0,1-13 0,-4 27 0,0-1 0,-1 1 0,0-1 0,0 1 0,-2-17 0,1 14 0,0 8 7,-1-1 0,1 1 0,-1 0 1,0 0-1,0 0 0,-1 0 0,1 0 1,-1 0-1,1 0 0,-1 0 0,-2-3 1,-8-14 27,1 0-28,-9-17 98,15 24-44,-2-5-32,1-1 1,-5-20 0,4 11-30,5 20 0,0 1 0,0-1 0,1 0 0,-1-12 0,2-1-6,-1 10 12,1 0 0,1-13 0,0 21-4,-1 0-1,1 0 1,0 0-1,0 0 1,0 0-1,0 0 1,0 1-1,0-1 1,1 0-1,0 0 1,-1 1-1,4-4 1,4-2-27,-7 6-11,1 0 1,-1 1 0,0-1-1,0 0 1,0-1 0,1-1 0,-1-7-269</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7:02.624"/>
    </inkml:context>
    <inkml:brush xml:id="br0">
      <inkml:brushProperty name="width" value="0.1" units="cm"/>
      <inkml:brushProperty name="height" value="0.1" units="cm"/>
      <inkml:brushProperty name="color" value="#FFFC18"/>
    </inkml:brush>
  </inkml:definitions>
  <inkml:trace contextRef="#ctx0" brushRef="#br0">5555 169 8960,'0'-1'214,"-1"-1"1,1 1-1,0-1 1,0 1 0,0 0-1,-1-1 1,1 1-1,0-1 1,1 1-1,-1-1 1,0 1 0,0 0-1,1-1 1,-1 1-1,1-1 1,-1 1-1,2-2 1,0 0-224,0 0-1,0 0 1,0 1 0,1-1 0,-1 1-1,4-3 1,1-1-40,-1 0 0,-1-1 0,1 1 0,-1-1 0,0 0 0,-1 0-1,0-1 1,0 0 0,5-14 0,-9 22 47,1-1 0,-1 0 0,0 1-1,0-1 1,0 0 0,0 1 0,0-1-1,0 0 1,0 0 0,0 1 0,0-1-1,0 0 1,0 1 0,0-1 0,0 0-1,0 1 1,-1-1 0,1 0 0,0 1-1,-1-1 1,1 1 0,0-1 0,-1 1-1,0-2 1,0 1 40,0 0-1,0 1 1,0-1 0,-1 0-1,1 1 1,0-1 0,-1 1 0,1-1-1,0 1 1,-1 0 0,-1-1-1,-5 0 209,0 1 0,0 0 0,-12 1 0,17 0-228,-14 0 206,-91 6 768,-79-12-475,38-4 187,141 9-638,-27 0 221,-37-5 0,51 3-260,1 1 1,-23 2 0,5 0 17,28-1-36,0 1 0,-14 4-1,14-3 8,0-1 0,-15 1 0,-71-3-52,-109 3 163,69 17 195,98-12-305,0-1 0,-44 0 0,-100 3-139,106-8 298,-106 13 0,95 0-141,-141 16 372,39-28-576,103-3 178,-63-10-3,61 2-97,-54 8 353,81 1-284,42 1 159,0 1-1,-32 7 1,29-4-163,-28 2-1,-102 9-394,6-1 122,31-2 262,-66 0 176,15 8 750,160-20-904,-13 1-30,-1-1-1,-33-2 0,12 0 55,27 1-9,0 0 0,0-1 0,1-1 0,-25-6 0,23 4-121,0 1-1,0 1 1,0 0-1,-25 0 0,-47-4-134,-24-3 555,18 4 266,74 5-568,-106-5 22,61 3 67,47 2-251,0 0-1,0-2 1,-28-4-1,8-4 556,-46-10-177,3 1-702,59 12 604,0 2 0,0 0 0,-1 1 0,-28 0-1,-12 5-116,20 0 6,-48-4 0,78 1 25,0 0 0,-12-5 0,15 4 33,0 0 1,0 1 0,0 0-1,-15-1 1,4 3 30,9-1-14,1 1-1,-12 2 0,19-2-77,0 1-1,0-1 1,0 1 0,0 0-1,0 0 1,0 0-1,0 1 1,0-1 0,1 1-1,-1-1 1,-3 4 0,1-1-21,-1 2-76,0-1 0,-1 0 0,-8 5 0,12-8-66,-1 0 1,1-1-1,-1 1 0,0-1 0,1 0 1,-1-1-1,0 1 0,0 0 0,-7-1 0,-33-4-1917</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7:12.861"/>
    </inkml:context>
    <inkml:brush xml:id="br0">
      <inkml:brushProperty name="width" value="0.1" units="cm"/>
      <inkml:brushProperty name="height" value="0.1" units="cm"/>
      <inkml:brushProperty name="color" value="#FFFC18"/>
    </inkml:brush>
  </inkml:definitions>
  <inkml:trace contextRef="#ctx0" brushRef="#br0">4095 0 4864,'-39'0'6240,"23"0"-5963,13 1-145,0 0 0,1 0 1,-1-1-1,0 2 0,1-1 0,-1 0 0,1 0 0,-1 1 1,1 0-1,-3 2 0,-8 4 211,1-2-242,-1-1 0,1-1 1,-22 5-1,11-3 220,10-4-46,-1 0 0,0 0 0,0-2 1,-26-1-1,4 0-222,18 0 54,1-1 0,0-1 0,0-1 0,0 0 0,-16-7 0,-40-8-82,57 16 75,0 0 1,-1 2 0,1 0-1,0 1 1,-1 0-1,1 1 1,-25 6 0,19-2 17,1 1 0,1 2 0,-1 0 0,1 1 0,1 0 0,-36 25 0,41-25-106,-1 0 0,-18 6 0,-9 6 230,33-17-165,1 0 1,-1 0-1,0-1 1,0 0 0,-1 0-1,-11 1 1,-1-1-131,-36-1 0,29-8-56,24 5 96,0-1 1,0 1 0,0 0 0,-6 0-1,-215-2 547,166-3-444,-283 6 433,273 6-427,-53-6-85,117-1-3,-1 1 1,1-1-1,0-1 1,-9-2-1,9 2 9,-1 1 0,1-1 0,-1 1 1,-8 0-1,-30-5-113,-33 3 213,70 2-116,0 0 1,1 0-1,-10-3 1,-7-1-3,-2-2 1,23 5 8,-1 1 1,1 0-1,-1 0 1,0 0-1,1 1 1,-6-1-1,-509 1 328,512 0-331,1 1 1,-1-1-1,-10 4 1,10-2-12,1-1 1,-1 0-1,-11 1 1,-114 2 133,100-6-69,-58-10 0,27 2-60,32 8 16,-47 2 0,28 1 110,25-1-29,-39 6 0,12-1-55,33-3 8,-33 6 0,41-6-40,-1-1 0,-19 1 0,-9 1-10,27-1 1,-1-2 0,-22 0 0,6-1 0,-36-8 0,-12 3 166,-11 1 159,71 4-256,12 0-59,0 1 0,0-1 0,1 1 1,-1 1-1,0-1 0,0 0 0,0 1 1,1 0-1,-1 0 0,-7 3 0,12-4-14,0 1-1,0-1 1,-1 0 0,1 0-1,0 0 1,0 1-1,-1-1 1,1 0-1,0 0 1,0 1-1,0-1 1,0 0 0,-1 1-1,1-1 1,0 0-1,0 1 1,0-1-1,0 0 1,0 0-1,0 1 1,0-1 0,0 0-1,0 1 1,0 0-1,0-1-12,0-1-1,0 1 1,0 0 0,0 0-1,0 0 1,0 0-1,-1 0 1,1 0 0,0 0-1,0 0 1,0 0-1,0 0 1,0 0 0,0 0-1,0 0 1,0-1-1,0 1 1,0 0 0,0 0-1,0 0 1,0 0-1,0 0 1,-1 0-1,1 0 1,0 0 0,0 0-1,0 0 1,0 0-1,0 0 1,0 0 0,0 0-1,0 0 1,0 0-1,0 0 1,-1 0 0,1 0-1,0 0 1,0 0-1,0 0 1,0 0 0,0 0-1,0 0 1,0 0-1,0 0 1,0 1 0,0-1-1,0 0 1,0 0-1,-1 0 1,1 0-1,0 0 1,0 0 0,0 0-1,0 0 1,0 0-1,0 0 1,0 0 0,0 0-1,0 0 1,0 1-1,0-1 1,0 0 0,0 0-1,0 0 1,-11-8-1946,-5-1-2767</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7:26.225"/>
    </inkml:context>
    <inkml:brush xml:id="br0">
      <inkml:brushProperty name="width" value="0.1" units="cm"/>
      <inkml:brushProperty name="height" value="0.1" units="cm"/>
      <inkml:brushProperty name="color" value="#FFFC18"/>
    </inkml:brush>
  </inkml:definitions>
  <inkml:trace contextRef="#ctx0" brushRef="#br0">1996 194 7296,'-1'0'165,"-1"-1"1,1 1-1,0 0 1,0-1-1,0 1 1,0-1 0,0 1-1,0-1 1,0 1-1,0-1 1,0 0-1,0 1 1,0-1-1,0 0 1,1 0-1,-1 0 1,0 0-1,0 0 1,1 0-1,-1 0 1,1 0 0,-1 0-1,1 0 1,-1 0-1,0-2 1,7-6 767,-8-10 1607,2 18-2525,-1-1 1,1 0 0,-1 0-1,0 0 1,0 1 0,0-1-1,0 0 1,0 1 0,0-1 0,0 1-1,0-1 1,0 1 0,-1 0-1,1-1 1,-1 1 0,1 0-1,-1 0 1,1 0 0,-1 0-1,-1-1 1,-21-10 478,19 9-413,0 0 0,0 0 0,0 1 0,-1 0 0,1 0 0,-1 0 0,-10-2-1,-17 3 175,25 1-189,0 0-1,0 0 0,0-1 1,-10-3-1,-4 0 15,0 0 0,-44-2 0,11 2 128,5-8 133,36 9-364,0 0 0,1 0 0,-15-6 0,-19-6 392,16 10-247,0 1 0,-1 2-1,-57 3 1,30 0-401,-143 11 781,1 0 410,144-13-609,-62 2 131,95 1-374,0 0 0,-43 11 0,17 2-60,-63 31 0,-21 7-539,26-24-778,-12-7-2613</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7:28.492"/>
    </inkml:context>
    <inkml:brush xml:id="br0">
      <inkml:brushProperty name="width" value="0.1" units="cm"/>
      <inkml:brushProperty name="height" value="0.1" units="cm"/>
      <inkml:brushProperty name="color" value="#FFFC18"/>
    </inkml:brush>
  </inkml:definitions>
  <inkml:trace contextRef="#ctx0" brushRef="#br0">1881 105 7680,'-19'0'2506,"19"-1"-2456,-1 1-1,1 0 1,-1 0-1,1 0 1,-1 0-1,1 0 1,-1-1-1,1 1 1,-1 0 0,1 0-1,-1-1 1,1 1-1,-1 0 1,1-1-1,-1 1 1,1 0-1,0-1 1,-1 1-1,1-1 1,0 1-1,-1-1 1,1 1-1,0-1 1,-1 1-1,1-1 1,0 0-1,-3-3 76,-6-1-35,0-1-1,-9-7 1,12 8 10,0 1 1,0 0-1,0 0 0,-1 0 0,1 1 0,-11-4 0,0 2 383,-1 2 0,0 0-1,-26-2 1,-56 5 620,44 1-915,-22-2-63,-96 3-10,172-2-108,-134 8 865,-68-11 254,179 1-1070,-30-4 0,-3-1 45,32 5-119,-54-2-364,-34-1 1107,63 4-295,-91 12-1,80-1-241,-51 9 67,75-8-460,-21 5 24,52-15-322,1 0 1,-1-1-1,0 1 1,1-1-1,-1-1 0,-12-1 1,-10-9-3487</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7:29.067"/>
    </inkml:context>
    <inkml:brush xml:id="br0">
      <inkml:brushProperty name="width" value="0.1" units="cm"/>
      <inkml:brushProperty name="height" value="0.1" units="cm"/>
      <inkml:brushProperty name="color" value="#FFFC18"/>
    </inkml:brush>
  </inkml:definitions>
  <inkml:trace contextRef="#ctx0" brushRef="#br0">23 11 5376,'-23'-11'2464,"23"17"-1920,12-6-672,-1 5 32,0-1-192,0 2 32,0-6-928,0 0-352,0 0 96,-5 0 128,-1 0 384</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7:31.077"/>
    </inkml:context>
    <inkml:brush xml:id="br0">
      <inkml:brushProperty name="width" value="0.1" units="cm"/>
      <inkml:brushProperty name="height" value="0.1" units="cm"/>
      <inkml:brushProperty name="color" value="#FFFC18"/>
    </inkml:brush>
  </inkml:definitions>
  <inkml:trace contextRef="#ctx0" brushRef="#br0">2117 156 6400,'-2'-3'2490,"6"1"-1338,4-1-1237,-7 2 304,-2-17 2629,-4 14-2405,5 3-406,-1 0 1,0 1-1,1-1 0,-1 1 1,1-1-1,-1 1 0,0-1 0,1 1 1,-1-1-1,0 1 0,1-1 0,-1 1 1,-1 0-1,1 0 96,-10-5 438,5-1-430,6 6-126,0 0 0,0-1 0,-1 1 0,1 0 0,0-1 0,0 1 0,-1 0 0,1 0 0,0-1 0,-1 1 0,1 0 0,0 0 0,-1 0-1,1-1 1,0 1 0,-1 0 0,1 0 0,0 0 0,-1 0 0,1 0 0,-1 0 0,1 0 0,0 0 0,-1 0 0,1 0 0,-1 0 0,0 0 0,-12-4 534,6 4-366,-6-1-25,1 1 1,-1 1-1,1 0 1,-1 1-1,1 0 1,0 0-1,-13 6 1,18-6-131,0 0-1,0-1 1,0 0 0,0 0 0,0 0 0,-11-1-1,-12 2 253,-6 2 114,-98 9-377,-78-11 466,109-3 159,68-1-394,-1 0 0,1-3 0,-62-14 0,-59-14 207,64 16-323,10-1-15,19 3 9,-1 3 1,-86-6-1,53 18 2,-162 19 0,194-6-149,41-8-182,-31 4 0,52-9 105,0 0 0,0 0 1,1 0-1,-1 0 0,0-1 0,0 1 0,1-1 0,-1 1 0,0-1 0,-2-1 0,-2-2-285,0 0 1,0-1-1,-5-5 0</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8:28.965"/>
    </inkml:context>
    <inkml:brush xml:id="br0">
      <inkml:brushProperty name="width" value="0.1" units="cm"/>
      <inkml:brushProperty name="height" value="0.1" units="cm"/>
      <inkml:brushProperty name="color" value="#E71224"/>
    </inkml:brush>
  </inkml:definitions>
  <inkml:trace contextRef="#ctx0" brushRef="#br0">1752 1159 6272,'-2'-4'137,"1"1"0,0-1 0,0 0 1,0 0-1,0 0 0,1 1 0,0-1 0,-1 0 1,1 0-1,1 0 0,-1 0 0,1 0 0,-1 0 0,1 1 1,0-1-1,2-5 0,3-6 385,1 1 1,13-23-1,-13 25-453,8-16 148,0 0 0,-2-1 0,17-55 0,-27 71-90,-1 0 0,0 0 0,0-1 0,-1-25 0,-2 31-86,1-1 0,-2 1 0,1 0 0,-1 0 0,-1 0 0,1 0 0,-1 0 0,-8-13 0,-55-75 1548,44 67-848,-32-53 1,-43-83 105,85 148-834,-1 0 1,-1 1 0,0 0 0,-1 2 0,-1-1 0,-34-23 0,16 16 28,-1 2 0,-1 1 0,-1 2 0,0 2 0,-1 1 0,-1 2 0,0 1 0,-47-6 0,36 11-39,0 2 1,-1 3-1,1 2 0,-68 9 0,86-5-11,-1 2 0,1 1 0,1 1 0,0 2 0,0 1 0,1 2 0,-48 29 0,39-17-10,2 3-1,-38 36 1,-59 73 4,104-104-18,1 2 0,2 1 0,-24 42 0,42-61 31,1 0 0,0 1 0,2 0 0,0 0 0,1 0 0,-5 37 0,6-10 7,4 83 0,3-93 11,1 0-1,2-1 1,1 1-1,2-1 1,2-1-1,1 0 1,16 33-1,-9-30-18,1-1-1,1-1 1,2 0-1,1-2 1,54 56-1,-58-70 19,0-1 0,1 0 0,1-2 0,36 21-1,-41-28 19,0-1 1,1 0-1,0-2 0,1 0 0,-1 0 0,1-2 0,22 2 1,-8-3 23,-1-3 1,1 0-1,-1-2 1,1-2 0,-1-1-1,0-1 1,-1-2 0,47-17-1,11-12 369,130-74 0,-153 74-299,110-84 1,-140 92-156,-1-2 0,-2-1 0,-1-1 0,32-46 0,-51 62 27,-1-1 0,-1 0 0,-1-1-1,0 0 1,-1 0 0,-2-1-1,0 0 1,-1-1 0,-1 0-1,0 1 1,-2-2 0,-1 1-1,0 0 1,-2 0 0,0-1-1,-5-32 1,-9-12-396,-3 1 0,-27-72 0,21 70-1216,-4-9-2622</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10:54.582"/>
    </inkml:context>
    <inkml:brush xml:id="br0">
      <inkml:brushProperty name="width" value="0.1" units="cm"/>
      <inkml:brushProperty name="height" value="0.1" units="cm"/>
      <inkml:brushProperty name="color" value="#E71224"/>
    </inkml:brush>
  </inkml:definitions>
  <inkml:trace contextRef="#ctx0" brushRef="#br0">3753 1396 3072,'0'-2'76,"1"1"1,-1-1-1,1 1 1,-1 0-1,1 0 1,-1-1-1,1 1 1,0 0-1,-1 0 1,1 0-1,0-1 1,0 1-1,0 0 1,0 0-1,0 1 1,0-1-1,0 0 1,0 0-1,1 0 1,-1 1-1,2-2 1,33-13-355,-25 10 420,13-7 310,-19 9-91,0 1 0,1-1 0,-1 1 0,1-1 0,9-1 0,-4 2-150,1 0-1,0 1 1,-1 0 0,1 1-1,0 1 1,0-1 0,22 6-1,-18-3-156,0 0-1,0-1 0,1-1 1,24-1-1,22 1 720,-52 1-481,-1 0-1,15 5 1,2 0 12,22 4-80,15 4 314,126 12 1,-151-27-433,0-1-1,-1-3 0,50-9 1,27-12 112,31-9-343,-44 10 74,-9 0 197,29-6 87,-13 6-206,-99 21-25,-1 0 0,-1 0 0,1 0 0,0-1 0,10-7 0,17-7 76,-31 16-66,-1 0 0,0 0 0,0-1 0,1 0-1,-2 0 1,1 0 0,0 0 0,-1-1 0,1 1 0,-1-1-1,0 0 1,0 0 0,-1 0 0,4-6 0,1-6 203,0-1-1,8-27 1,-2 3 51,-3 11-226,-1 0 0,-2-1-1,-1 0 1,-1 0 0,-2 0-1,-1 0 1,-2-1 0,-4-39 0,3 49-14,-2 0 1,-1-1 0,-1 1-1,-1 0 1,-1 1 0,-1 0-1,0 0 1,-2 0 0,0 1-1,-1 1 1,-2 0 0,-20-26-1,5 14-37,-2 1-1,-1 1 1,-1 2-1,-1 1 1,-1 2 0,-65-35-1,23 22 74,-93-31 0,138 58-75,0 1 0,-1 2 0,1 1 0,-1 2-1,-1 1 1,-40 1 0,-249 38-29,198-19 42,-82 14 9,-166 16 40,219-42-26,0-6 0,-229-32 1,225 9-1,-206-21-4,162 29-23,-194-7 94,202 15-90,106 3-8,-144 9 0,165 2-73,-99 12 50,-214 17 30,174-21 12,155-8-13,1 2-1,0 2 0,-68 24 1,83-22-13,0 1 1,1 1 0,1 2 0,0 2-1,-39 28 1,59-37-6,1 0 1,1 1-1,-1 1 0,2-1 0,-1 2 1,-10 17-1,16-24 15,1 1-1,1 0 1,-1-1 0,1 1-1,0 0 1,0 0-1,1 1 1,-1-1 0,2 0-1,-1 0 1,0 1 0,1-1-1,1 0 1,-1 1 0,1-1-1,0 0 1,2 7 0,2 2-6,1-1 1,1 0 0,1 0 0,0 0 0,16 20 0,-5-7 7,108 150-61,-90-132 32,76 69 0,-95-99 32,0-1 0,1 0 0,1-2 0,22 11 0,88 33 0,128 32 0,-230-80 0,66 19 0,1-4 0,115 12 0,74 7 0,130 14 0,110 4 0,69 41 0,-423-67 29,312 21 0,-335-44 0,31 1 16,-140-11-201,0-2 0,58-9 0,-20-8-372</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54:23.066"/>
    </inkml:context>
    <inkml:brush xml:id="br0">
      <inkml:brushProperty name="width" value="0.1" units="cm"/>
      <inkml:brushProperty name="height" value="0.1" units="cm"/>
      <inkml:brushProperty name="color" value="#E71224"/>
    </inkml:brush>
  </inkml:definitions>
  <inkml:trace contextRef="#ctx0" brushRef="#br0">4200 339 5888,'-10'2'412,"4"-2"-150,0 1 0,0 1 1,1-1-1,-1 1 1,0 0-1,1 0 0,-1 1 1,-9 5-1,13-7-212,0 1-1,0-1 1,0-1 0,0 1 0,0 0-1,0 0 1,0-1 0,0 1-1,0-1 1,0 1 0,0-1 0,-1 0-1,1 0 1,0 0 0,0 0-1,0-1 1,0 1 0,-1 0-1,1-1 1,0 0 0,0 1 0,0-1-1,0 0 1,-3-2 0,-17-7-12,-1 1 1,0 1 0,0 1-1,-1 0 1,0 2 0,-26-2-1,-147 0 50,38 3 231,63-2-280,-135-13 903,-15-20 66,118 21-917,25 3-80,-279-39 223,373 53-218,-246-13 128,155 12-149,-131-19 0,-3-2-75,72 10 16,-451-56 976,398 65-764,133 4-67,-80 11-50,148-9-25,-5-1 31,-17 4-79,18-1 84,0-2 0,-20 1 1,21-2 156,0 1 1,-25 5-1,33-4 13,0 0-1,-16 6 1,20-7-194,-7 5 26,12-7-42,0 0-1,0 1 1,0-1 0,0 0 0,0 1 0,0-1 0,0 0 0,0 1 0,0-1 0,0 1-1,0-1 1,0 0 0,0 1 0,0-1 0,0 0 0,0 1 0,0-1 0,1 0-1,-1 1 1,0-1 0,0 0 0,0 1 0,1-1 0,-1 0 0,0 0 0,0 1 0,1-1-1,-1 0 1,0 0 0,1 1 0,-1-1 0,0 0 0,1 0 0,-1 0 0,0 0-1,1 1 1,0-1 0,46 20-135,-47-20 119,1 0-1,0 1 1,-1-1 0,1 1 0,-1-1 0,1 0-1,-1 1 1,1-1 0,-1 1 0,1-1-1,-1 1 1,0-1 0,1 1 0,-1-1 0,0 1-1,1 0 1,-1 0 0,0-1-4,0 1 0,0-1 0,-1 0 0,1 1 0,0-1 0,0 1 0,-1-1 0,1 0 0,0 1 0,0-1 0,-1 0 0,1 0 0,0 1 0,-1-1 0,1 0 0,-1 0 0,1 1 1,-1-1-1</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54:24.376"/>
    </inkml:context>
    <inkml:brush xml:id="br0">
      <inkml:brushProperty name="width" value="0.1" units="cm"/>
      <inkml:brushProperty name="height" value="0.1" units="cm"/>
      <inkml:brushProperty name="color" value="#E71224"/>
    </inkml:brush>
  </inkml:definitions>
  <inkml:trace contextRef="#ctx0" brushRef="#br0">1373 256 5760,'-4'1'322,"1"0"-29,-1-1-1,1 1 1,0-1 0,-1 1 0,1-1-1,-6-1 1,8 1-250,0 0 0,-1-1-1,1 1 1,-1-1 0,1 0 0,0 1-1,0-1 1,-1 0 0,1 0 0,0 0 0,0 0-1,0 0 1,0 0 0,0 0 0,0 0-1,0 0 1,0-1 0,0-1 0,-4-6-12,1 0 0,0 0 0,1 0 0,0-1 0,-1-9 0,1 6-3,-1 1 1,-5-15 0,6 20-11,0 0 0,-1 0 0,1 1 1,-1 0-1,0-1 0,-1 1 0,0 0 1,0 1-1,0 0 0,0-1 0,-1 1 1,0 1-1,0-1 0,0 1 0,-1 1 1,1-1-1,-1 1 0,-9-4 0,-7 1 133,1 1-1,-1 1 1,0 1-1,-40 0 1,-96 11 1127,121-5-898,-63 4 637,-408 20 1705,418-31-2422,77 2-491,1 0 0,0 0-1,0-2 1,-22-8 0,3-5-2737</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43:42.145"/>
    </inkml:context>
    <inkml:brush xml:id="br0">
      <inkml:brushProperty name="width" value="0.1" units="cm"/>
      <inkml:brushProperty name="height" value="0.1" units="cm"/>
      <inkml:brushProperty name="color" value="#E71224"/>
    </inkml:brush>
  </inkml:definitions>
  <inkml:trace contextRef="#ctx0" brushRef="#br0">3070 236 2816,'1'-1'68,"-1"0"0,0 0 0,1-1 0,-1 1 0,1 0 1,-1 0-1,1 0 0,0 0 0,0 0 0,-1 0 0,1 0 0,0 0 0,0 1 0,0-1 0,0 0 0,0 0 1,0 1-1,1-2 0,6-4-194,18-12-1026,-25 17 848,-1-10 3760,0 9-3134,1 1-263,-1 0 0,0 1 0,0-1 0,0 0 0,0 0 0,0 0 0,0 0-1,0 0 1,0 0 0,0 0 0,0 0 0,-1 0 0,1 0 0,0 0 0,-1 1 0,1-1-1,0 0 1,-1 0 0,1 0 0,-1 0 0,1 1 0,-1-1 0,0 0 0,1 1-1,-1-1 1,0 0 0,1 1 0,-1-1 0,0 1 0,0-1 0,0 1 0,0-1 0,1 1-1,-1 0 1,0-1 0,-1 1 0,-93-52 1189,86 48-1116,-1 1 0,0 0 0,0 1-1,1 0 1,-2 1 0,1 0 0,0 1 0,-14 1-1,-27-3-32,-120-4 610,-16-1-95,-73-12-230,-131 19-155,365-2-146,-1 0 0,-37-9 1,33 5-30,-34-2 0,-29-2-36,53 4 53,-45 1 0,-140 5-103,109 5 32,-213 4-16,285-9-66,-120 4 213,142-2-115,-1 2 0,1 0-1,-1 1 1,-40 16 0,46-13-26,1 2 0,0 0 0,0 0 0,2 2 0,-1 0 0,1 1 0,-13 15 0,21-20 11,0 1 0,1 0 1,0 1-1,0-1 1,1 1-1,1 0 1,-4 12-1,-5 8-39,-12 24 35,-34 107 1,51-137 24,-1-1 0,-17 34 0,-7 15-568,32-68 582,0 0 1,0 0 0,0 0 0,1 0 0,-1 1 0,1-1-1,0 0 1,0 0 0,0 0 0,1 0 0,0 4 0,3 6-112,10 25 1,-10-28-53,0 0 1,0 0-1,2 13 0,-2 26 330,-4-39-211,1-1 0,0 1 1,0 0-1,1 0 0,1 0 1,-1-1-1,2 0 0,6 17 1,1-9 91,0 0 0,1 0 0,19 21 0,2-2 205,24 25-285,-49-55-14,0 0 0,1 0 1,0-1-1,0 0 0,18 8 0,-10-6 41,0-2 0,0 0-1,1-1 1,0 0 0,0-2-1,0 0 1,25 0 0,19-3-31,201 5 0,-53-6-1,-78-3 12,207 21 199,-227-9-174,-94-7-36,274 27 0,-207-21 0,-37-4 0,106 1 0,-75-2 0,-37-2 0,74 10 0,-69-2 21,77 11 80,-66-13-95,10 0 95,80 3-74,-120-9-20,86-2-23,-90 0 49,0-1 0,40-10 0,-43 8 18,-1-2 1,0 0-1,0-2 0,31-17 0,-7-2-32,46-37 0,-72 51-19,-10 9 0,0-1 0,-1 0 0,11-11 0,16-20 0,-20 21 0,1 0 0,-2-1 0,16-25 0,-18 25 8,-4 5-14,0-1 1,10-24-1,-16 33 14,1-1 1,-1 1-1,0-1 1,-1 1-1,1-1 1,-1 1-1,0-1 1,0 0-1,0 1 1,-1-1-1,1 0 0,-4-7 1,1 2-4,0 1 1,-1 0-1,0 0 0,0 0 1,-1 1-1,-9-13 0,-2-2 44,-14-30-1,15 27 58,-2-7-84,-19-52-1,29 65-21,2 7-1,1-1 1,-3-19 0,-1-5 11,-18-84 107,15 51-101,7 45 9,-12-50-1,14 68-23,-1 1-1,0 0 1,0-1-1,-1 1 1,1 1-1,-2-1 1,1 0-1,-1 1 1,0 0-1,-11-11 1,12 14-17,1 1 0,-1-1 0,0 1 0,0 0 0,-1 0-1,1 0 1,0 0 0,-1 1 0,1-1 0,-1 1 0,1 1 0,-9-2 0,-3 2-373,0 0 0,-23 4 1,3 0-1353,-8-3-1102</inkml:trace>
</inkml:ink>
</file>

<file path=ppt/ink/ink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9:15.991"/>
    </inkml:context>
    <inkml:brush xml:id="br0">
      <inkml:brushProperty name="width" value="0.1" units="cm"/>
      <inkml:brushProperty name="height" value="0.1" units="cm"/>
      <inkml:brushProperty name="color" value="#E71224"/>
    </inkml:brush>
  </inkml:definitions>
  <inkml:trace contextRef="#ctx0" brushRef="#br0">6 1420 128,'0'0'118,"0"0"-1,-1-1 1,1 1-1,-1 0 1,1-1 0,0 1-1,-1-1 1,1 1-1,0-1 1,-1 1 0,1 0-1,0-1 1,0 1-1,0-1 1,-1 1 0,1-1-1,0 0 1,0 1-1,0-1 1,0 1 0,0-1-1,0 1 1,0-2-1,0 1-262,0 0 689,0 0-387,0 0-1,1 0 1,-1 1-1,0-1 0,0 0 1,1 1-1,-1-1 1,1 1-1,-1-1 1,1 0-1,-1 1 1,1-1-1,-1 1 0,1-1 1,1 0 5,-1 0 0,1 0-1,-1 0 1,1 0 0,-1 0 0,1 1 0,-1-1 0,1 1-1,0-1 1,0 1 0,-1-1 0,1 1 0,0 0 0,-1 0-1,1 0 1,0 0 0,0 0 0,-1 0 0,1 1 0,0-1-1,-1 1 1,1-1 0,0 1 0,-1-1 0,3 2 0,4 2-26,0 0 1,0-1 0,0 0-1,0 0 1,1-1-1,-1-1 1,14 2 0,-6-2 9,1-1 1,-1 0 0,21-4 0,34-2 18,-40 2-123,59 2 1,-2-1-32,72 1 46,-87 3 110,-72-1-161,33 0 203,-1 1 1,48 8 0,-3 6 108,0-3 0,101 1 0,-105-9-226,90 15 0,-126-14-52,269 34 242,-211-28-244,-41-3-35,-1 1 1,0 3-1,0 3 0,70 29 0,-83-29 79,72 18 1,45-1 191,-140-29-238,304 30 242,-158-22-183,109-8-57,-138-6-28,212 18 108,132 29-60,-427-44-26,59-7-1,18 0-24,55-8 92,-105 5-70,-21 2 16,106-29 0,-132 28-14,-1-2 0,0-2 0,-1 0-1,46-30 1,-34 16 49,-2-3 1,53-49-1,45-42 37,-84 70-63,-10 9 36,-31 30-59,0 0 0,-1 0 0,0-1-1,11-17 1,-18 24-23,-1-1 0,0 1 0,-1-1 0,0 0 0,0 0 1,0-1-1,-1 1 0,0 0 0,-1-1 0,1 0 0,-1-13 0,-3-4 12,0 0 1,-3 0 0,0 1-1,-13-40 1,0 3 84,8 19-47,-27-67-1,31 95-47,-1 0 0,-1 0-1,0 0 1,-1 1 0,0 0-1,-1 1 1,0 0 0,-13-11-1,-1 3 6,-2 0-1,1 2 0,-2 0 0,0 2 1,-1 1-1,-1 2 0,0 0 0,-44-11 0,-277-59 25,127 34 114,-215-30 107,348 66-242,-131-31-104,-309-45 322,249 50-216,156 24-20,-129 1 0,103 14 0,-108-6 0,174 1-49,-138 10-1,-85 29 107,136-17-124,-3 1 54,74-4 45,-161 20 58,260-33-90,-162 9 0,-29 0-85,127-7 438,-119 22 0,122-15-936,38-5 512,1 0 0,-29 11 0,41-12 78,0 0 1,1 2-1,0-1 1,0 2 0,1-1-1,-14 11 1,15-9-9,1 1 0,0 0 0,0 0 0,1 1 0,-9 15 0,-24 54 2,37-73-2,-2 7-8,0 0-1,1 0 1,1 0 0,0 0-1,1 1 1,0-1-1,1 1 1,1 15-1,2 16 65,9 49 0,-5-49-80,1 7 20,1-2 0,23 73-1,-28-115-8,0 1-1,0-1 0,1 0 1,0 0-1,1 0 0,9 12 1,-13-19-6,0 1 0,1 0 0,-1-1 0,1 1 0,0-1 0,-1 0 1,1 1-1,0-1 0,0 0 0,-1 0 0,1 0 0,0 0 0,0-1 0,0 1 1,0 0-1,0-1 0,0 0 0,0 1 0,1-1 0,-1 0 0,0 0 0,0 0 0,0 0 1,0 0-1,0-1 0,0 1 0,0-1 0,0 1 0,0-1 0,0 0 0,0 0 1,0 0-1,2-1 0,0 0-298,0-1 1,0 0 0,-1 0 0,1 0-1,5-6 1,14-23-2456</inkml:trace>
</inkml:ink>
</file>

<file path=ppt/ink/ink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09:18.833"/>
    </inkml:context>
    <inkml:brush xml:id="br0">
      <inkml:brushProperty name="width" value="0.1" units="cm"/>
      <inkml:brushProperty name="height" value="0.1" units="cm"/>
      <inkml:brushProperty name="color" value="#E71224"/>
    </inkml:brush>
  </inkml:definitions>
  <inkml:trace contextRef="#ctx0" brushRef="#br0">4640 1338 5504,'-14'3'1834,"13"-3"-1808,1 0 0,0 0 0,0 0 0,0 0 0,0 0 0,-1 0 0,1 0 0,0-1 0,0 1 0,0 0 0,0 0 0,0 0 0,-1 0 0,1 0 0,0-1 0,0 1 0,0 0 0,0 0 0,0 0 0,0 0-1,0-1 1,0 1 0,0 0 0,-1 0 0,1 0 0,0-1 0,0 1 0,0 0 0,0 0 0,0 0 0,0 0 0,0-1 0,0 1 0,0 0 0,0 0 0,1 0 0,-1-1 0,0 1 0,0 0 0,0 0 0,0 0 0,0 0-1,0-1 1,0 1 0,0 0 0,0 0 0,1 0 0,-1 0 0,0-1 0,4-9-6,-2 7 17,1 0 0,-1 0 1,0 1-1,1-1 0,-1 1 1,1-1-1,0 1 0,0 0 0,0 0 1,0 0-1,0 0 0,5-2 1,3 0-11,1 0 0,16-3 0,-4 1 15,-15 4-21,0 0 0,0 1 0,1 0 0,-1 1 0,0 0 0,12 1 1,57 12 957,-15-2-400,311 19 589,-367-30-1154,35 0 262,79-10 0,177-34 817,-253 37-1028,0-2 1,-1-1-1,43-18 0,-76 24 26,0-1-1,0 0 0,0-1 0,-1-1 1,0 1-1,0-1 0,-1-1 1,0 0-1,0 0 0,-1-1 0,0 0 1,0 0-1,-1-1 0,0 0 1,9-20-1,-5 7-13,-1-2 0,0 0 0,-2 0 0,-1 0 0,-2-1 0,4-32 0,-4-1-20,-2-1 0,-6-61 0,-1 82 2,-2 0-1,-2 0 1,-23-69 0,13 33 131,14 53-100,-1 0-1,-1 0 1,-12-29 0,15 45-77,0 0 1,0 1 0,0-1-1,-1 0 1,0 1 0,0 0-1,-1 0 1,1 0 0,-1 1-1,0-1 1,-1 1 0,1 1-1,0-1 1,-1 0 0,-12-4-1,3 3 9,0 0-1,0 1 0,-1 1 0,1 1 0,-1 0 0,-20 0 0,-98 10-104,94-5 93,-195 27 97,46-5-38,-2-10 7,-31 4 19,45 0-95,-257-5 0,259-30-44,-32-1 109,-205 2-60,412 15-5,-339-24 134,272 24 183,-177-3 75,171-1-805,-98-19-1,37 3 749,-19-4 88,-193-34-871,324 56 309,-27-4 126,0 2-1,1 2 1,-60 6 0,-282 8 487,269-13-916,60-1 692,-68-12 1,10 4-271,-131 6 1,179 4-91,41 1 95,0 1 0,0 1 0,0 2 0,-41 11-1,50-9 41,-1 0-1,1 2 1,1 0-1,0 1 1,0 1-1,-27 20 1,32-19-13,2 1 1,-1 0 0,2 0 0,0 1-1,0 1 1,2 0 0,0 0 0,0 1-1,1 0 1,1 1 0,1 0-1,-7 24 1,0 4-409,-27 111-120,38-136 519,0 0-1,1 0 0,1 0 0,1 0 1,1 0-1,4 21 0,2-6 2,2 0 0,1 0 0,23 50 0,-19-57-45,1-1 1,31 45-1,46 43-109,-78-100 166,1 0-1,1 0 1,0-1-1,1-1 1,31 18-1,100 42 9,-98-54-48,1-2-1,1-2 1,0-3-1,61 7 1,-77-15 60,0-3 0,59-4 0,69-17 85,-52 4-94,423-47 111,-108 24-20,-65 6 9,-34 2-361,-193 22 200,101-7 377,-26-2-487,-37 8-81,-51 5 232,-46 0 17,119-10 10,179-18 164,-300 25-253,0 4 0,1 2 1,79 10-1,-42 6 279,150 15 213,-222-26-579,46-1 0,-74-2 14,1-2-1,0 1 1,0-1-1,-1-1 1,1 0-1,-1-1 1,20-9-1,-14 2-399,31-23 1</inkml:trace>
</inkml:ink>
</file>

<file path=ppt/ink/ink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14:30.847"/>
    </inkml:context>
    <inkml:brush xml:id="br0">
      <inkml:brushProperty name="width" value="0.1" units="cm"/>
      <inkml:brushProperty name="height" value="0.1" units="cm"/>
      <inkml:brushProperty name="color" value="#E71224"/>
    </inkml:brush>
  </inkml:definitions>
  <inkml:trace contextRef="#ctx0" brushRef="#br0">6047 1435 4480,'-4'7'1711,"10"-6"-971,15-7-618,-16 4-55,28-7 183,1 1 1,52-5 0,-27 4-17,-43 5-151,1 2 1,23-1 0,38 2 284,87 2-75,-126 3-257,18 1-93,157 0 78,57-3 72,-145-3-26,308 1-147,-263-6 640,-140 6-493,1-2-1,-1-1 0,0-2 0,53-14 0,51-15 131,-75 17 66,-15 6-91,-1-2 0,57-25 0,44-30-39,-132 62-125,-1-2 0,1 1-1,-1-1 1,-1-1 0,1 0-1,14-17 1,55-71 8,-45 50 128,-11 18 70,1-2-69,-1-1 1,24-42-1,-45 65-105,0 0 0,-1 0 0,0 0 0,0 0 0,-1 0 0,0-1 1,-1 1-1,0-1 0,-1 0 0,1 1 0,-2-1 0,0 1 0,0-1 0,0 1 0,-1-1 0,-5-12 0,-2-5 16,-1 2 0,-1-1 0,-2 2-1,-22-34 1,16 29-41,-2 1 0,0 2 0,-2 0 0,-1 1 0,-1 2-1,-1 0 1,-1 2 0,0 1 0,-2 1 0,-1 1 0,0 2 0,-1 0-1,-44-13 1,-8 2-2,-2 4 0,0 3-1,-113-10 1,79 21-12,-224 10 1,77 10 115,-144 13 182,137-10-28,1-19-197,23 0-9,-6-13 18,83 2-38,-152 5 9,13-3-175,6 1 130,-150 6-9,-55 3-123,425 9 136,-52 1 59,-381 27-120,277-13 1,42-5 110,61 0-58,-297 18-68,315-33 32,-279 5-136,106-9 237,90-2-70,116 7 0,-162 23 0,173-15 44,42-5-5,-54 12 0,56-8-28,-7 2-54,0 2 1,-39 17-1,52-17 32,0 1 1,-29 21-1,44-26-22,0 0-1,1 1 1,0 0 0,1 1-1,0 0 1,0 0 0,-7 14-1,-18 22-477,24-34 463,0 1 0,1 1-1,-12 23 1,14-19 98,0 0 0,1 0 0,1 0-1,1 1 1,0-1 0,2 1 0,0 0-1,0 21 1,2-26-44,0 0 0,1 0 1,1 0-1,0-1 0,1 1 0,6 20 0,-4-19-7,1 0 0,0 0 1,1-1-1,1 1 0,0-2 0,14 18 1,8 4 0,2-2 0,1-1 0,59 44 0,-47-44-50,1-3 0,88 43 0,-92-54 54,2-2 0,0-1 0,75 14 0,217 10-345,115 24 434,-143-13 155,-255-44-243,113 12-4,-80-13-1,281 19 0,87-12-145,-178-10 124,-118 2 77,371 23 22,-385-10-47,221 14-20,-331-31 19,327 12-65,191 30 88,-284-8 43,5 1 283,-153-27-327,112 5 66,-164-13-131,97-11 0,88-24-387,-191 26-955,-15 0-703</inkml:trace>
</inkml:ink>
</file>

<file path=ppt/ink/ink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14:40.785"/>
    </inkml:context>
    <inkml:brush xml:id="br0">
      <inkml:brushProperty name="width" value="0.1" units="cm"/>
      <inkml:brushProperty name="height" value="0.1" units="cm"/>
      <inkml:brushProperty name="color" value="#E71224"/>
    </inkml:brush>
  </inkml:definitions>
  <inkml:trace contextRef="#ctx0" brushRef="#br0">5622 304 2560,'-22'-8'610,"-24"-13"263,41 19-717,0 1 0,0 0 1,0 0-1,0 0 0,0 1 1,-1-1-1,1 1 0,0 0 1,-9 2-1,-7-1 254,-15-3 73,1-1 1,-36-8 0,24 3-5,20 4-9,1-1-1,0 0 0,1-2 1,0-1-1,-48-23 0,36 11 60,10 4-354,0 1 1,-1 1 0,-58-19 0,37 20-150,0 1-1,-1 3 0,-100-5 1,-89-6 902,0-1-299,-83 44-501,296-20-112,-112 6 11,-309 29-155,313-36 133,-145-17 0,65 10 41,142 6-97,-38 0 45,-94-2 7,-36 0 111,132 2-96,-241 8-16,-18 16 0,311-17 16,1 2 0,1 3 0,0 2 0,1 3 0,0 1 0,2 3 0,-59 34 0,-147 90 106,31-8-31,210-128-112,1 2 0,0 0-1,-14 17 1,23-23 24,1-1 0,1 2 0,-1-1 0,1 0-1,0 1 1,1 0 0,-1 0 0,1 0 0,1 0 0,-4 13 0,6-18-12,0 1 0,0 0 0,0 0 0,0-1 1,0 1-1,1 0 0,-1-1 0,1 1 0,0 0 0,0-1 1,0 1-1,0-1 0,0 1 0,1-1 0,-1 0 1,1 1-1,1 1 0,2 2-13,-1-1 1,1 0-1,1 0 1,-1 0-1,9 5 1,273 154 33,-266-153-24,78 36 12,-16-10 0,-47-20 0,1-2 0,41 11 1,80 14-14,-141-36 9,170 28-96,51 14 88,-150-26 12,147 14 0,-152-24 0,326 34-38,-28-38 129,-240-7-43,378 1-21,-424 4-27,151 26 0,-32-7 11,-41-5-22,-85-9 11,49 9 0,62 12 0,-122-20 10,40 0 81,-48-5-147,92-3-1,-78-4 69,-16 4-1,81-4 111,-110-4-143,-1-2-1,1-1 1,45-17 0,13-4 95,200-43-68,-281 69-6,27-13 0,-11 3 0,-21 11 3,-1-1 1,0 0 0,14-9-1,-21 11 0,0 1-1,0 0 1,0-1 0,0 0-1,0 1 1,-1-1-1,1 0 1,0 0 0,-1 0-1,0 0 1,1 0-1,-1 0 1,0 0 0,0 0-1,0-1 1,0 1 0,-1 0-1,1-1 1,0 1-1,-1-4 1,0-23 219,-11-240 569,2 212-711,-26-86 0,27 110-144,2 0 0,2 0 0,-2-46 0,4 51-608,-2 1 0,-11-38 0,0 5-1562</inkml:trace>
</inkml:ink>
</file>

<file path=ppt/ink/ink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14:44.924"/>
    </inkml:context>
    <inkml:brush xml:id="br0">
      <inkml:brushProperty name="width" value="0.1" units="cm"/>
      <inkml:brushProperty name="height" value="0.1" units="cm"/>
      <inkml:brushProperty name="color" value="#E71224"/>
    </inkml:brush>
  </inkml:definitions>
  <inkml:trace contextRef="#ctx0" brushRef="#br0">4971 311 896,'-2'0'90,"0"0"0,1 0 0,-1 0 0,0 0 0,0 0 0,0 0 0,0 0 0,0-1 0,0 1 0,0-1 1,1 1-1,-1-1 0,0 0 0,0 0 0,1 0 0,-1 0 0,0 0 0,1 0 0,-1 0 0,1 0 0,-1-1 0,1 1 0,0-1 0,0 1 0,-2-3 0,-18-26 294,16 25-265,0 1 0,-1-1 0,0 1 0,0 0 1,0 0-1,0 1 0,-1 0 0,1 0 0,-1 0 0,0 1 0,0 0 0,0 0 0,-8-1 0,-13 0 927,1 1 1,-29 1-1,55 1-1020,-99 7 863,72-3-809,-1-2 1,-46-1 0,-7-10 131,-46-3 370,-9 10 259,-46-2 656,126 0-650,-69-13 0,-24-10 172,-248-14 0,60 26-844,42-11-283,179 13 105,-9-2 35,-266-15-6,189 25-79,182 5 61,-339 15 106,234-8-114,70-6 0,36 0 1,-47 1 9,0 3 1,-84 18-1,29 5-142,-96 22 115,157-37 15,-105 38-1,141-41 23,-3 0-26,-52 27-1,72-33 6,1 1 0,0 0 0,0 0 0,0 0 0,1 1 0,0 0 0,0 1 0,0-1 0,1 1 0,-1 0 0,-5 11-1,5-4-30,0 0-1,1 0 1,1 0-1,0 1 1,1-1-1,-1 16 0,-1 90-203,5-117 231,-1 33-76,-7 36 0,1-17 73,-5 37 6,5-52 48,-2 68 0,9-69-38,2 0-1,8 39 1,-6-55-31,2 0 0,0-1 1,1 1-1,17 33 1,-17-44 12,0-1 1,0 0 0,1 0 0,1-1 0,-1 0 0,2 0 0,-1-1-1,1 0 1,1-1 0,0 0 0,0-1 0,0 0 0,20 8 0,24 7-55,103 24 0,64-6-64,-141-32 128,136-5 0,-119-4 0,306-14 0,-30-20 58,27-13-92,-179 19 10,57-11-99,124-2-24,-358 39 161,286-11 76,-266 14-80,1 2-1,-1 4 0,97 20 1,-112-20-10,0-2 0,0-2 0,59-5 0,-84 1 15,0 0 0,-1-2 0,1-1 0,-1-1 0,0-1 0,-1-2 0,44-20 0,-41 14-4,0 0 0,-1-2 0,-1-1 0,-1-1 0,0-1 0,23-26 0,-27 24 60,69-80 36,-75 85-87,0-2 0,-1 0 0,-1 0-1,8-22 1,-12 24 4,-1 0 0,-1-1 0,-1 0 0,0 0 0,-1 0 0,0-22 0,-3 13 53,-1 0 0,-1 0-1,-10-41 1,8 41-10,4 19-46,-1 1-1,-1-1 1,-3-10-1,5 17-69,-1 0 1,1 1-1,-1-1 0,1 1 0,-1-1 0,1 1 0,-1-1 1,0 1-1,1-1 0,-1 1 0,0 0 0,1-1 0,-1 1 1,0 0-1,0 0 0,0-1 0,1 1 0,-1 0 1,0 0-1,0 0 0,1 0 0,-2 0 0,-12-3-1857,3-6-1123</inkml:trace>
</inkml:ink>
</file>

<file path=ppt/ink/ink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16:45.248"/>
    </inkml:context>
    <inkml:brush xml:id="br0">
      <inkml:brushProperty name="width" value="0.1" units="cm"/>
      <inkml:brushProperty name="height" value="0.1" units="cm"/>
      <inkml:brushProperty name="color" value="#66CC00"/>
    </inkml:brush>
  </inkml:definitions>
  <inkml:trace contextRef="#ctx0" brushRef="#br0">6228 1744 5120,'-1'0'98,"1"0"0,0-1 0,0 1 0,-1 0 0,1-1 0,0 1 1,0-1-1,0 1 0,-1 0 0,1-1 0,0 1 0,0-1 0,0 1 0,0 0 0,0-1 0,0 1 1,0-1-1,0 1 0,0-1 0,0 1 0,0 0 0,0-1 0,0 1 0,0-1 0,0 1 0,0 0 1,1-2-1,0 2-16,-1 0 0,1-1 0,0 1 0,-1 0 0,1-1 0,0 1 0,0 0 0,-1 0 0,1-1-1,0 1 1,0 0 0,0 0 0,-1 0 0,1 0 0,1 0 0,6 1-22,1 1 1,0 0-1,-1 0 0,0 0 0,1 1 0,-1 1 0,0-1 0,14 10 0,15 5 1010,-36-18-1044,6 4 148,0-1 1,0-1 0,0 1 0,1-1 0,-1-1-1,1 1 1,13 0 0,-3-1-33,1 1-1,22 5 1,-22-3-108,-1-1 1,26 0-1,-2-3 30,0-1 0,67-12 0,-23 0-31,-57 10 35,11-5 58,-29 5-92,0 0 0,0 2 0,16-2 0,60-2 328,-75 4-318,-1-1 0,1 0 0,-1 0 0,22-8 0,11-3 334,70-21 64,-94 29-439,0-1-1,-1-1 0,0-1 1,0 0-1,-1-2 0,0 0 1,-1-1-1,26-21 1,-22 17 20,-1-2 0,-1 0 0,0 0 0,-2-2 0,19-25 0,6-10 87,-26 36-56,25-41 1,-37 51-45,-1 0 0,-1 0 0,1 0 0,-1 0 0,-1 0 0,1-1 0,-2 1 0,1 0 0,-1-1 0,-1-12 0,1 4 239,2-22 0,8-200 450,-11 212-661,-6-33 1,3 33 10,-1-35 0,5 45-34,-2-1 0,0 1 0,0-1 0,-2 1 0,0 0 0,-1 0-1,-1 0 1,-1 1 0,0 0 0,-1 0 0,0 1 0,-1 0 0,-16-19-1,17 23-9,2 4 6,0-1-1,0 1 1,-1 0 0,1 0 0,-2 1 0,1 0-1,-1 0 1,-12-7 0,-68-23-27,17 8-64,-201-110 261,228 114-154,-1 1-1,-1 2 1,-1 3 0,-1 1-1,-84-17 1,26 12-15,-170-33 218,200 44-143,-128-3 0,113 15-68,-125 18-1,-47 5 49,33-5 570,121-4-430,-204 19-254,-31-35 50,142-3-32,-43-1-302,4-23 395,133 10-35,0 4-1,-128 1 0,166 13-59,-224 10 73,116 5 0,-102 14-393,99 1 361,40-19 277,94-8-243,-17 0-21,-47 4-163,35 2-45,28-4 200,0 2 1,-61 16-1,23 6 18,-82 20 153,101-35-151,-137 31-241,-50 3 244,94-22-209,128-19 173,-216 44 310,192-35-344,-74 32 0,102-35 33,1 2 0,-43 30 0,46-29 7,12-7-18,0 1 0,0 0 0,1 1 0,0 0 0,0 1 0,2 0 0,-16 24 0,1 7 2,-21 50-1,19-37-187,20-43 150,0-1 0,2 1 1,-1 0-1,1 0 0,-3 22 0,6-30 49,1 1-1,0-1 1,0 1-1,0-1 1,1 0-1,-1 1 1,1-1-1,0 0 1,1 0-1,-1 0 1,1 0-1,0 0 1,1 0-1,-1 0 1,1-1-1,0 1 1,3 4-1,4 2-18,-1 0 0,2-1 0,-1-1 0,2 1 0,-1-2 0,1 1 0,0-2 0,14 8 0,102 48 6,-92-50 16,1-2 0,0-1 0,46 7 0,-38-9-4,202 36 9,14-1-22,114-6 11,-80-9 0,-161-19 0,-57 0 2,49 7-89,24 10 71,147 27 155,7 1-171,-15-9 29,-120-22 91,137 6-174,-229-24 140,236 10 47,-257-12 134,83-7-1,-112 2-471,0-2-1,0-1 1,-1-1 0,0-2 0,30-12 0,-41 13-1862,23-14 1</inkml:trace>
</inkml:ink>
</file>

<file path=ppt/ink/ink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16:48.423"/>
    </inkml:context>
    <inkml:brush xml:id="br0">
      <inkml:brushProperty name="width" value="0.1" units="cm"/>
      <inkml:brushProperty name="height" value="0.1" units="cm"/>
      <inkml:brushProperty name="color" value="#66CC00"/>
    </inkml:brush>
  </inkml:definitions>
  <inkml:trace contextRef="#ctx0" brushRef="#br0">4873 612 7424,'-43'5'2448,"41"-5"-2350,0 1 1,0-1-1,0 0 1,0 1-1,0-1 1,0 1-1,1 0 1,-1-1-1,0 1 1,0 0-1,1 0 1,-1 0-1,-2 2 1,2 0 84,1-3-113,0 1 0,0-1 0,0 0 0,1 1-1,-1-1 1,0 0 0,0 1 0,0-1 0,0 0 0,1 0-1,-1 0 1,0 0 0,0 0 0,0 0 0,0 0-1,0 0 1,-1 0 0,1 0-27,1 0 0,-1-1 0,0 1 0,0 0 0,1 0 0,-1 0 0,0 0 0,1 0 0,-1 1 1,0-1-1,1 0 0,-1 0 0,0 0 0,1 1 0,-1-1 0,0 0 0,1 0 0,-2 1 0,0 1-13,1-1-1,-1 0 1,0 0 0,0 0 0,0-1 0,0 1-1,0 0 1,0-1 0,0 1 0,0-1 0,-3 1-1,-27-1 742,17-1 293,14 1-1055,0 0-1,0-1 1,1 1 0,-1-1 0,0 1 0,0-1 0,1 1-1,-1-1 1,0 1 0,1-1 0,-1 0 0,0 1-1,1-1 1,-1 0 0,1 0 0,-1 1 0,1-1-1,0 0 1,-1 0 0,1-1 0,-10-26 251,6 17-22,-4-13 199,1 6-321,0-1 0,-14-23 0,17 36-122,0-1 1,0 1-1,-1 0 1,0 1-1,0-1 1,-1 1-1,1 0 1,-1 0 0,-12-6-1,-6-3 47,-1 2 1,0 1-1,-33-9 0,-84-18 90,102 29-134,-156-25 297,122 24 100,28 3-254,-89-16-205,2-1-282,36 2 704,-98-25-362,-235-50 111,233 57-212,156 32 46,0 3 0,0 1-1,-58 2 1,-123 19 46,20-1-3,152-14-40,-131 2 157,74 3 3,-1 1-350,-201-4 626,119 7-486,99-3 320,-300 52-709,309-44 487,-111 26 616,160-31-696,1 2 0,-58 31 0,69-31 73,1 0-1,0 1 1,2 1-1,-1 1 0,2 0 1,0 1-1,1 1 1,1 1-1,-21 32 1,29-39 26,1 1-1,0-1 1,1 1 0,1 0 0,0 0-1,0 0 1,1 1 0,1-1 0,0 1 0,1-1-1,0 1 1,1 0 0,1 0 0,0-1-1,1 1 1,1-1 0,7 27 0,-6-27-1,1 0 0,0-1 1,0 1-1,1-1 0,1 0 1,0-1-1,16 20 0,2-2-19,2-1-1,41 32 0,-38-37 21,0-2 0,2-2 0,0 0 0,1-3-1,37 15 1,32 5 27,242 104-138,-220-84 196,158 49 1,-210-80-122,44 12-66,123 25 0,-149-46 155,183 11 0,128-42-55,-5-29-109,-68 5 92,-166 28 9,287 17 0,-11 0 86,-281-7-134,335-24 10,-286-2 68,-170 20-38,-1-2 1,0-1 0,59-25-1,-82 29-2,-1 0 0,1-1 0,-1 0-1,0-1 1,-1 0 0,17-17-1,-21 18 17,0 0-1,0 0 1,-1-1 0,0 0-1,0 0 1,-1-1-1,0 1 1,-1-1 0,0 0-1,3-13 1,-2 3 45,-2 0 0,0 0 0,-2-1 0,0 1 1,0-1-1,-2 1 0,-1 0 0,0 0 0,-2 0 0,0 0 0,-11-26 1,4 16-44,-2 0 0,-2 0 1,0 1-1,-2 1 0,-1 1 0,-25-27 1,-20-14 55,-4 4 0,-100-75 0,136 115-194,-1 1-1,-1 2 1,-1 1 0,-42-16 0,51 25-50,-106-45-2184,54 16-30</inkml:trace>
</inkml:ink>
</file>

<file path=ppt/ink/ink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17:11.927"/>
    </inkml:context>
    <inkml:brush xml:id="br0">
      <inkml:brushProperty name="width" value="0.1" units="cm"/>
      <inkml:brushProperty name="height" value="0.1" units="cm"/>
      <inkml:brushProperty name="color" value="#66CC00"/>
    </inkml:brush>
  </inkml:definitions>
  <inkml:trace contextRef="#ctx0" brushRef="#br0">6608 1433 384,'4'-4'187,"0"-1"1,1 1-1,0 0 1,-1 0-1,2 0 1,-1 0-1,7-3 1,1 0 1291,28-9 1,151-47-958,-153 48-90,54-15 2350,-78 26-2372,1 0 0,0 1 0,0 1 0,16 0 0,-16 2-245,369-14 779,-380 13-945,53-6 66,61-15-1,-63 6 239,-1-3 0,-1-3-1,80-43 1,-120 57-284,0 1 0,-1-2 1,0 0-1,15-13 0,-24 19-13,-1-1 1,1 0-1,-1 0 1,0 0 0,0 0-1,0-1 1,-1 1-1,0-1 1,1 1-1,-2-1 1,1 0-1,0 0 1,-1 0-1,0 0 1,0 0-1,-1 0 1,1-6-1,-1 3 45,0-1-1,0 1 1,-1-1-1,0 1 0,-1-1 1,0 1-1,0 0 1,0 0-1,-1 0 0,-6-12 1,-79-127 376,38 49-81,-12-20 15,49 97-230,-1 0 0,-1 1 0,-23-25 1,23 31-107,-1 1 0,0 0 0,-1 1 0,0 1 0,-1 1 0,0 0 0,0 1 0,-1 1 0,-1 1 0,-36-9 0,-14 3 95,-126-10-1,150 20-47,-126-10-53,-288 16 0,43 0-112,211-6 159,-204-17-37,5 1-31,-5-3 2,10 0 0,1 6 2,93 1-127,-89-14 239,127 5-105,69 6-9,67 9 0,81 7 0,-275 0 0,174 3 0,-305 24-6,252-9 12,69-1-6,13-2 0,-52 0 0,-321 28 0,264-6 5,215-31-16,0 1 0,0 0-1,1 1 1,0 1 0,0 1 0,1 0 0,-1 1 0,-19 15 0,24-14 6,0 0 1,1 0-1,0 1 1,0 0-1,1 0 1,1 1-1,0 1 1,1-1-1,0 1 1,-7 20 0,-7 19-76,-25 74 43,42-111 39,0 1 0,1-1 1,1 1-1,0 0 0,1 0 0,2 19 0,0-25 23,1 0-1,0 0 0,0 0 1,1 0-1,1 0 1,6 14-1,36 54 49,-23-42-71,169 266 8,-171-267 8,2-2-1,2-1 1,1 0 0,1-2-1,1-1 1,2-2-1,1-1 1,1-1 0,57 34-1,114 35 90,-149-71-139,-3-3 58,2-3 0,0-1 0,63 9 0,165 12 93,-168-24-38,342 3 106,-353-17-177,201-20-3,-1-24-23,-294 43 14,498-78-232,311-7 239,-453 78 2,-54 3 66,-148-1-54,169-10-86,105-10 22,-102 9 47,207-2 100,-420 19-75,205 8 31,-195 1-5,202-11 1,-296 0-73,-1-2 1,72-18 0,-85 16-381,0-1 0,-1-1 0,0-1 1,-1 0-1,31-22 0,-5-4-3430</inkml:trace>
</inkml:ink>
</file>

<file path=ppt/ink/ink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17:22.043"/>
    </inkml:context>
    <inkml:brush xml:id="br0">
      <inkml:brushProperty name="width" value="0.1" units="cm"/>
      <inkml:brushProperty name="height" value="0.1" units="cm"/>
      <inkml:brushProperty name="color" value="#66CC00"/>
    </inkml:brush>
  </inkml:definitions>
  <inkml:trace contextRef="#ctx0" brushRef="#br0">800 1376 5376,'-1'-3'2615,"1"3"-2573,10-7 609,14-6-770,-6 7 62,1 1 0,23-3 0,10-3-23,-27 4 61,0 1 0,1 2 0,0 0 0,32 0-1,157-10 991,243-2-798,-348 17-170,66 4 824,-120-2-477,83 15 0,-46-5 107,314 36 412,-330-43-816,-23-3-36,61-1 102,-63-3-46,-19-1 96,0-2 0,-1-1 0,36-10 0,20-3 275,-20 1-208,1 0-67,37-7-94,2-6-43,-57 19-16,-22 5-51,-23 4 44,0 0 0,1 1-1,12-1 1,-18 2-13,141-4 210,-69 2-199,-50 2 23,-1 0 0,25-5-1,-20 1 18,0-2 0,39-14 0,-52 15 16,-1-1 0,1-1 0,-1 0 0,-1-1 0,1 0 0,14-13 0,-9 6-13,-2-1 0,1 0 0,-2-1 1,0 0-1,-1-1 0,12-21 1,-2-9 62,-1 0 1,18-56 0,-38 90-96,0 1 1,0-1-1,-1 0 1,-1 0-1,0 0 1,-1 0 0,-1 0-1,0 0 1,0 0-1,-2 0 1,0 0-1,0 1 1,-2-1-1,1 1 1,-2 0-1,1 0 1,-2 1-1,-11-18 1,-17-19 82,-56-59 1,70 87-82,0 2 1,-2 0 0,0 2 0,-1 0 0,0 2 0,-1 0-1,-1 2 1,0 1 0,-1 0 0,-54-13 0,-110-19 4,117 28-23,13 6 1,0 2 1,-114 2-1,-215 31 29,259-11-76,-119 10 29,212-22-26,-266 11-30,-31-23 173,262 5-84,-163-18 81,155 14-75,-65-13-27,17-7 11,-155-15 0,241 41-8,-1 2 0,1 2 0,-52 7 0,-12 3-113,37-4 106,-85 20-1,84-8 0,-89 36 0,133-44 2,0 2 0,0 1 0,2 1 0,-40 30 0,53-35-12,1 0 0,-1 0 0,2 1 0,0 1 0,0 0 0,1 0-1,0 1 1,2 0 0,-1 1 0,-9 24 0,12-22 17,1 1 1,1-1-1,1 1 0,0-1 0,1 1 0,1 0 0,0 0 1,1-1-1,1 1 0,1 0 0,0-1 0,9 25 1,22 81-128,-33-118 126,19 64 138,35 77 1,-46-124-96,2 0-1,1-1 1,0 0 0,1-1 0,2-1-1,-1 0 1,29 25 0,-18-22-57,1-1 1,0-1 0,58 29-1,-38-26 4,88 28 0,-102-41 23,0-2 0,43 5 0,66-2 51,-100-8-50,642 3 36,-573-10-637,193-35 0,-122-1-755</inkml:trace>
</inkml:ink>
</file>

<file path=ppt/ink/ink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19:47.103"/>
    </inkml:context>
    <inkml:brush xml:id="br0">
      <inkml:brushProperty name="width" value="0.1" units="cm"/>
      <inkml:brushProperty name="height" value="0.1" units="cm"/>
      <inkml:brushProperty name="color" value="#FF0066"/>
    </inkml:brush>
  </inkml:definitions>
  <inkml:trace contextRef="#ctx0" brushRef="#br0">204 1287 1536,'-1'0'132,"-1"1"0,-12-5 5849,16 3-5634,0 0-276,1 0 1,-1 0-1,0 0 1,1 1-1,-1-1 0,1 1 1,-1 0-1,1 0 1,-1 0-1,0 0 1,1 0-1,-1 0 1,4 1-1,33 13 741,-11-4-603,-8-4-79,1 0 0,0-2-1,1 0 1,-1-1 0,23-1 0,599-2 1507,-548-2-1492,-41 0-15,78 6 0,-90 1-185,138 9 260,-138-14-136,267-9 144,-30 1-172,-6 1-44,190-4 110,-309 12-86,-69 0-21,155-7 0,152-33 68,-89 9-14,-33 24-49,-170 7-4,-81-1-1,232-10 0,-213 6 0,198-31 0,-154 15 55,35-8 18,-73 20-73,-9 1 0,1 2 0,42-1 0,98 3 101,-149 1-95,0-1 1,0-1-1,25-7 1,-30 6-6,-13 2 23,1 0 0,-1 0 0,1-1 0,-1 0 0,0-1 0,-1 0 0,1-1 0,-1 0 0,0 0 0,11-11 0,-7 5 28,-1-1 0,0 0 0,0-1 0,-2 0 0,12-20 0,-5 2 43,17-45 1,-28 62-86,-1 1 0,0-1 0,-1 0 0,-1-1-1,1-26 1,-2 17 38,-2 1 0,-1-1 0,-7-28 0,6 40-48,-1 1 0,-1 0 0,0 0 0,0 0 0,-1 1 0,-11-17 0,-53-59 138,54 68-41,3 5-34,-1 0-1,0 1 1,-1 1 0,-28-18 0,-70-33 224,65 38-72,21 13-160,0 1 0,-1 1 0,-31-6 0,7 1-40,42 12-15,-211-57 0,152 49 0,-85-4 0,-68 11 0,94 9 0,1 1 0,-2-7 0,-259 5 10,243 1-15,-51-3 1,105-3 51,-150-4-95,161 5 85,-216-10 53,-180-5-85,346 15 23,-62-12-41,-2 0-6,-451 12 19,437 15 0,64 0 0,-27 18-118,-12-1 258,162-29-115,-189 26-24,194-27-7,-1 2 1,1 0 0,0 0 0,0 2 0,0 0-1,0 1 1,-17 10 0,23-10-6,0-1 1,1 1-1,-1 1 0,2-1 0,-1 2 0,1-1 1,0 1-1,1 0 0,0 1 0,1 0 1,-7 13-1,-6 17 37,2 1 0,2 1 0,2 1-1,2 0 1,1 0 0,-5 66 0,14-94-19,2 0 0,-1 0 0,2-1 0,0 1-1,1-1 1,0 1 0,1-1 0,1 0 0,0 0 0,1 0-1,0-1 1,1 0 0,1 0 0,0-1 0,13 15 0,-12-16-20,1 1 0,1-2 0,0 0 0,0 0 0,1-1 0,0 0 0,1-1 0,-1-1 0,2 0 0,-1 0 0,1-1 0,0-1 0,0-1 0,24 5 0,-33-8-131,0 0 0,0-1 0,0 0 0,0 0 0,9-1 0,-11 0-612,1 0-1,0 0 1,0-1 0,5-2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2:44:50.345"/>
    </inkml:context>
    <inkml:brush xml:id="br0">
      <inkml:brushProperty name="width" value="0.1" units="cm"/>
      <inkml:brushProperty name="height" value="0.1" units="cm"/>
      <inkml:brushProperty name="color" value="#E71224"/>
    </inkml:brush>
  </inkml:definitions>
  <inkml:trace contextRef="#ctx0" brushRef="#br0">1215 176 128,'0'0'2187,"6"-5"-1153,6-7-840,-4 5-233,0-1-1,-1 0 0,9-12 0,-15 18 157,1 0-1,-1 0 1,0 0-1,0 0 0,0 0 1,0-1-1,0 1 1,0-1-1,-1 1 1,1 0-1,-1-1 0,1 1 1,-1-1-1,0 1 1,0-1-1,0 1 0,-1-1 1,1 1-1,-1 0 1,0-4-1,0 5-32,1 0 0,-1 0 0,1 1 1,-1-1-1,0 0 0,1 1 0,-1-1 0,0 0 0,0 1 0,1-1 0,-1 1 0,0-1 0,0 1 1,0 0-1,0-1 0,0 1 0,0 0 0,0-1 0,0 1 0,0 0 0,0 0 0,-1 0 0,-28 0 759,20 1-617,-139-1 1950,99-6-1947,32 5-219,-1-1 1,1-1-1,-30-9 1,3 1 64,22 6-46,-1 1-1,-44-2 1,-230 2-35,293 5 1,1-1-1,-1 1 1,0 0 0,1 0-1,-1 0 1,1 1-1,-1 0 1,1 0-1,0 0 1,0 0-1,0 1 1,0-1-1,-6 6 1,-4 4-24,1 1-1,-13 16 1,25-27 28,-19 22 118,2 0 1,-28 50-1,18-11-160,-4 26 113,6-7-70,6-31 40,11-25 4,-19 34 0,18-35-44,8-20 0,0 1 0,-1-1 0,1 0 0,-6 8 0,-41 59 0,43-62 0,1 0 0,1 0 0,0 1 0,0 0 0,-3 17 0,5-17 4,0 0-1,1 0 1,0 0 0,1 0 0,0-1 0,1 1 0,0 0 0,1 0 0,0 0-1,4 12 1,18 53-28,2 10 16,2-27 120,-23-49-111,0 1 1,1-1-1,13 18 0,7 11 10,-2-1 52,35 47 0,-54-80-61,5 7 32,0-2 0,1 1 0,1-1 0,0-1 0,0 0 0,1 0 0,0-1 0,1-1 0,-1-1 0,26 9 0,-19-9-35,0-1 1,25 3-1,-2-1 13,-6-2 159,1-1 0,-1-2-1,66-5 1,53-18 150,-148 19-317,23-5-2,-1-2 0,30-12 0,-37 12-2,1 1 0,0 1 0,0 0 0,30-2 0,-20 4-166,33-8 1,-34 6 42,-19 3 252,1-1-1,-1-1 0,19-8 0,0-2-86,-19 10-51,0-1 1,-1 0 0,0-1-1,0-1 1,-1 0-1,15-14 1,-9 4 35,0 0-1,27-40 1,-12 14-22,28-47-3,-54 80-2,0-1-1,-1 0 1,-1 0 0,0-1 0,5-24 0,-9 32 1,4-20 77,-1-1-1,1-36 1,-10-22 54,4 73-126,-1 0 0,-1 0-1,0 0 1,-9-22-1,-88-226 241,61 157-156,33 90-84,0-1-1,0 1 0,-2 0 1,1 1-1,-2 0 0,-10-13 1,13 19-6,0-1 0,-1 2 0,0-1 0,0 1 0,0 0 0,0 0 0,-1 1 0,0 0 0,0 0 0,0 1 0,0 0 0,-1 0 0,-12-1 0,-6-1 0,-1 2 0,-52 0 0,26 7-57,41-2-160,0-1 0,1 0-1,-1-1 1,0 0 0,-16-3 0,-12-5-3031</inkml:trace>
</inkml:ink>
</file>

<file path=ppt/ink/ink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19:56.823"/>
    </inkml:context>
    <inkml:brush xml:id="br0">
      <inkml:brushProperty name="width" value="0.1" units="cm"/>
      <inkml:brushProperty name="height" value="0.1" units="cm"/>
      <inkml:brushProperty name="color" value="#FF0066"/>
    </inkml:brush>
  </inkml:definitions>
  <inkml:trace contextRef="#ctx0" brushRef="#br0">6713 1170 4736,'0'0'2405,"11"0"-2506,-6 0 143,-4 0 209,-3 1 18,0 1 1,0-1-1,0 1 0,0 0 1,0-1-1,1 1 0,-1 0 1,1 0-1,-1 0 0,1 0 1,-2 4-1,-8 21 428,8-20-685,1 0-1,-1-1 1,0 1 0,-1 0 0,1-1 0,-1 0-1,-1 0 1,1 0 0,-1-1 0,-8 8 0,-3-1 99,-1-1 0,-1-1 1,0 0-1,-36 13 0,50-21-65,-11 3 94,0-1-1,-17 4 0,-4 0-29,23-6 20,1 0 0,-1 0 0,0-1 0,0-1 1,-14-1-1,-4 0 332,23 1-408,1-1-1,-1 0 1,0-1 0,-12-4-1,12 4-41,0 0-1,0 0 0,-1 0 1,-13 0-1,-258 2 725,94 9-240,8-9-373,158 1-145,0 2 0,1 0 1,-21 5-1,-10 3 82,-22 1 82,-137 4-1,186-16-151,-16 1 197,0-2-1,0-1 0,-69-15 1,30-2 165,64 17-316,-1 2-1,-24 0 1,9 1-53,19 0 12,0 0-1,0 1 0,0 1 0,1 0 0,-20 7 0,17-5 23,0-1 0,-24 5 0,11-3-17,20-4 0,1-1 0,-1 0 0,0 0 0,-8 0 0,-178-1 139,172-1-58,1-1 1,0-1-1,-24-7 0,26 5 52,10 3-122,0 0 0,0 1 0,0-1-1,-12 0 1,4 2-11,1 0 0,-1 1 0,1 1 0,-23 5 0,-59 29 151,88-33-126,-42 25 279,28-22-85,20-5-241,0-1 0,0 1 0,0-1 1,0 0-1,0 0 0,0 0 0,0 0 1,0 0-1,-3 0 0,-11 0 106,-15 3 13,-1-1 0,-43-3 0,20 0-185,38 0 88,-1-1 0,-16-4 1,-17-1-13,11 1-3,29 4-40,0 0 0,-16 0-1,17 2 61,-19 1 3,0-2 0,0 0 0,0-2 0,1-1 0,-29-9 0,-7-7-2,59 19-7,-1-1 0,1 1 0,0 0 0,-1 0 0,-7 1 0,-8-2 1,-1 0 24,-6-1 43,5-2-139,-1 1 0,-32-2-1,5 2-30,21 1 29,-46 4 0,27 0 222,29 0-23,1 1 0,-1 1 0,1 1 0,0 1 0,0 1 0,1 0 0,-1 1 0,-30 18 0,47-24-113,0 0 0,-1 0 0,1-1-1,0 1 1,0 0 0,0-1 0,0 1 0,-1-1-1,1 0 1,0 0 0,0 0 0,-1 0-1,1 0 1,0 0 0,0-1 0,-1 1-1,-2-2 1,1 0 7,0 1-1,0-1 1,0 0-1,1 0 1,-1-1-1,1 1 1,0-1 0,-4-3-1,-1-3-14,5 6-3,0 0-1,1 1 0,-1-1 0,0 1 0,0 0 0,0-1 0,-1 1 0,1 1 0,-5-3 0,0 1 0,-1 0 0,1 1 0,-1-1 0,1 2 0,-1 0 0,0 0 0,0 0 0,-11 1 0,-12 0-16,9-1 31,1 1-1,-27 4 0,20 0-91,-53-1-1,64-9 89,9 5 12,1 0-1,-1-1 1,1 0 0,-1 0-1,1-1 1,0 0 0,-14-8 0,10 5-2,-1 0 0,-17-4 0,21 8-21,0 1 0,-1 1 0,1-1 0,-15 3 0,-2-1 0,-284-1 32,299 1-34,0 0 0,0 1 0,0 0 0,0 1-1,-10 4 1,-24 6-17,-132 21 174,174-33-147,-24 4 53,-1-1 1,-29 1-1,10-5-26,22 2-33,1-2 1,-1-1 0,0-1-1,-28-7 1,-111-18 118,114 21-123,-94-24 0,115 21 26,-106-35 141,106 33-143,0-1 1,-40-25-1,56 29 33,1-1 0,0-1-1,0 0 1,1-1 0,-15-17 0,8 5 100,-29-50 1,26 37-156,-28-55 0,42 73 0,0 0-1,1-1 0,2 0 1,0 0-1,-3-25 0,3-99 41,4 119-17,13-146 43,-3 76-63,-8 81-4,-1 1 1,2 0-1,0 0 0,0 0 0,1 1 0,1-1 0,0 1 0,0 0 0,1 0 0,1 1 1,0 0-1,0 0 0,1 0 0,0 1 0,1 0 0,-1 1 0,15-11 0,-10 9-27,0 1 0,0 0 0,0 1 0,1 0-1,1 1 1,27-10 0,55-8-3,137-19 0,-115 25-72,-71 11 76,0 2 0,0 3 1,1 2-1,96 9 0,0 7-83,34 4 192,-134-11-73,-1 1 1,44 15-1,-81-22-9,42 15 0,66 12 0,-31-10 0,36 6 0,131-11 0,-101-9 0,320 1 0,-289-7 0,100 10-16,-149-10-104,154 3 214,-198 5-166,-31-2 95,63-3-1,157-6-28,-184 5-36,133 8 159,55-15-117,-20-16-109,-206 16 181,58-10-40,19-2-27,-43 10-5,122-5 0,91 13 0,-177 7 0,-75-3 0,46 10 0,-69-9 0,41 3 0,126-2 0,-181-6 0,25 2 0,70 13 0,-84-11 0,-20-3 1,0 0 0,0 1 0,0-1 0,0 1 0,0 0 0,0 0-1,-1 0 1,1 0 0,-1 1 0,0-1 0,5 5 0,-2 0 3,0-1 0,0 1 1,-1 0-1,7 11 0,-3-2-8,0-1 0,-2 2 0,1-1 0,-2 1 0,0 0 0,-1 0 0,5 36 0,-7-17 4,6 109 0,-9 231 0,0-358-3,1-1-1,1 1 1,7 29-1,-6-37-13,0-1 0,0 0-1,1 0 1,0 0-1,0 0 1,1-1 0,0 1-1,8 8 1,-11-14-15,1-1 0,-1 1 0,1-1 0,0 1 0,0-1 0,0 0-1,0 0 1,0 0 0,1-1 0,-1 1 0,1-1 0,-1 0 0,7 2 0,-8-3-103,1 0-1,-1 1 1,0-1-1,1 0 1,-1-1-1,1 1 1,-1 0-1,0-1 0,1 1 1,-1-1-1,0 0 1,0 0-1,0 0 1,1 0-1,-1 0 1,0 0-1,0 0 1,0-1-1,-1 1 1,1-1-1,0 1 1,0-1-1,1-2 0,2-4-831,0 1-1,-1-1 0,6-14 0</inkml:trace>
</inkml:ink>
</file>

<file path=ppt/ink/ink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20:07.900"/>
    </inkml:context>
    <inkml:brush xml:id="br0">
      <inkml:brushProperty name="width" value="0.1" units="cm"/>
      <inkml:brushProperty name="height" value="0.1" units="cm"/>
      <inkml:brushProperty name="color" value="#FF0066"/>
    </inkml:brush>
  </inkml:definitions>
  <inkml:trace contextRef="#ctx0" brushRef="#br0">5938 314 6784,'-60'18'3562,"58"-18"-3491,-1 1-1,0-1 0,1 0 1,-1 0-1,0 0 0,0 0 0,1 0 1,-1-1-1,0 1 0,1-1 1,-1 1-1,0-1 0,1 0 0,-1 0 1,1-1-1,-3 0 0,1 0-72,1 0 1,-1 1-1,0-1 0,1 1 0,-6-1 0,-5 2 153,-1 0 1,1 0-1,-1 2 0,-22 4 0,-6 0 144,-38 4-56,0-5-1,0-3 1,-94-9 0,44-7 77,-130-17 269,218 26-532,-194-34-79,-73-8 26,256 40 0,-141-12 59,-40-5 186,190 18-147,-433-52 262,206 27-375,-81-8 140,-3 21 128,-222 46-157,281-5 368,5 0-80,-76 39 6,72-8 241,220-44-315,-147-1 0,213-9-344,1-1 0,-1 0 0,1 0-1,0-1 1,-12-3 0,15 2-82,1 1 0,-1-1 0,1 0 0,0 0 0,0 0 0,0-1 0,0 0 0,1 0 0,-6-5 0,-13-20-1031</inkml:trace>
</inkml:ink>
</file>

<file path=ppt/ink/ink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20:12.094"/>
    </inkml:context>
    <inkml:brush xml:id="br0">
      <inkml:brushProperty name="width" value="0.1" units="cm"/>
      <inkml:brushProperty name="height" value="0.1" units="cm"/>
      <inkml:brushProperty name="color" value="#FF0066"/>
    </inkml:brush>
  </inkml:definitions>
  <inkml:trace contextRef="#ctx0" brushRef="#br0">14831 221 7680,'-63'18'3882,"60"-18"-3855,0 0 0,0 0 0,1-1 0,-1 1-1,0 0 1,0-1 0,1 0 0,-1 0 0,0 1 0,1-2-1,-4 0 1,-11-4 190,-4-1-102,0 0 1,1-1-1,-29-17 1,-27-11-29,3 9 295,-96-25-1,76 32-184,0 3 1,-1 5-1,-1 3 0,-99 5 1,30 8 320,-293 20 516,82 2-346,34-3-497,-337 6 124,599-29-333,-357 5 4,33-3 72,211-3-20,12 0 13,-272 6 101,220 2-37,115-4 180,-23 0 111,-110 4-822,-102-1 319,251-6 82,-522-45 196,99 11-2,-2 29-113,481 5 25,-202-7-575,2-1 883,-66 16-207,-8-1-112,300-7-54,-527-4-436,-27 24 809,535-18-404,-302 15-84,63-4-3,142-6-64,-97 7 77,-402 26 214,-3-37-168,227-22-143,-247-9 894,-3 37-551,405 18-263,59-4-183,0-17-1405,74-13-411</inkml:trace>
</inkml:ink>
</file>

<file path=ppt/ink/ink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20:22.501"/>
    </inkml:context>
    <inkml:brush xml:id="br0">
      <inkml:brushProperty name="width" value="0.1" units="cm"/>
      <inkml:brushProperty name="height" value="0.1" units="cm"/>
      <inkml:brushProperty name="color" value="#FF0066"/>
    </inkml:brush>
  </inkml:definitions>
  <inkml:trace contextRef="#ctx0" brushRef="#br0">2419 1172 128,'-19'10'-21,"18"-10"22,0-1 0,0 1 1,0-1-1,0 1 0,1-1 0,-1 1 1,0-1-1,0 1 0,1-1 1,-1 0-1,0 0 0,1 1 0,-1-1 1,0 0-1,0-1 0,1 2 0,-9-13 3,7 10 207,1 0-1,-1 1 1,0-1-1,-1 0 1,1 1-1,0 0 1,-1-1-1,0 1 1,1 0-1,-5-2 1,-3-3 1300,9 6-1396,1 0 0,-1 0 0,0 1 0,0-1 0,0 1-1,0-1 1,0 1 0,0-1 0,0 1 0,0-1 0,0 1-1,0 0 1,0 0 0,0-1 0,0 1 0,0 0 0,-2 0-1,18 0 1379,4-1-973,0 2-1,1 0 1,-1 1 0,22 5-1,-12 1-547,123 37 1101,-141-42-952,1-1-1,-1-1 1,1 1 0,-1-2-1,23-1 1,-3 0-2,2 1-4,-14 1-72,0-1 1,0-1-1,29-5 0,-26 2 1,-6 1-13,29-10 1,-17 3 80,64-28 118,-79 32-197,-1-1 0,0 0 0,0-1-1,21-18 1,-3-1 45,-17 16 48,0 0-1,-1-1 1,-1 0 0,0-1 0,16-24-1,26-46 424,-33 53-478,-1-1 0,-1 0-1,15-38 1,-28 57-44,-1 0 0,0 0-1,0 0 1,-1 0 0,-1-1-1,0 1 1,0-1 0,-1-17-1,-3 14 27,-1 0 0,0 0 0,-1 0-1,0 0 1,-1 0 0,-1 1 0,-1 0 0,0 1-1,-18-28 1,5 10 181,11 17-135,-16-21 0,11 20-49,-56-64 147,59 69-164,-1 0 0,0 1-1,-1 0 1,-23-13 0,2 6 5,-2 1 0,-68-21 0,-79-5 45,127 33-51,-80-2-1,-58 10 78,101 1-57,27 0-37,-199 5 7,42-3 87,121-3-90,-339 1-19,309-6 0,31 10-13,-106 18 0,130-9-35,-133 42 0,17 9 165,161-54-114,2 1 1,-1 2-1,-32 18 0,52-25-11,-1 1-1,2 1 1,-1 0 0,1 0-1,0 1 1,1 0-1,0 1 1,0 0-1,1 0 1,-11 20-1,11-14 6,0 0 0,1 0 0,1 1 0,1 0-1,0 0 1,1 0 0,-2 23 0,5-29 2,0 1-1,1 0 1,1-1 0,0 1-1,1 0 1,0-1 0,1 1-1,0-1 1,0 0 0,1 0-1,1 0 1,5 10-1,2-2-19,1 0 0,0-1 0,2 0 0,0-1 0,22 19-1,94 67 21,-108-89-20,0 0 0,1-2 0,0 0 0,34 10-1,106 26 33,-159-47-11,88 23-8,1-5 0,1-4 0,174 6 0,120-12 56,-367-9-49,29 0-17,86-10-1,139-39 227,158-20 11,-414 67-238,1 0 0,-1 2 1,1 0-1,-1 1 0,0 1 1,0 1-1,21 6 0,13 5-2828,-41-13-417</inkml:trace>
</inkml:ink>
</file>

<file path=ppt/ink/ink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20:59.602"/>
    </inkml:context>
    <inkml:brush xml:id="br0">
      <inkml:brushProperty name="width" value="0.1" units="cm"/>
      <inkml:brushProperty name="height" value="0.1" units="cm"/>
      <inkml:brushProperty name="color" value="#FF0066"/>
    </inkml:brush>
  </inkml:definitions>
  <inkml:trace contextRef="#ctx0" brushRef="#br0">3020 1651 6400,'-12'5'2058,"9"-4"-1194,5-1-1029,53-1-3,70 2 469,-96 3-21,30 7-1,13 3-139,153 1-135,-153-14 96,-7 0 256,79-8 1,188-17 346,-220 25-698,132-3-6,-173-6 99,115-26 1,-23 2-11,-23 9-96,56-7 104,-74 10-19,121-36-1,-156 34-8,17-1-42,48-13 50,-123 28-59,0-3 0,0 0 0,30-18 0,-25 10 240,0-3 1,-2-1-1,0-1 0,40-40 0,-55 44-226,0-1 1,18-29 0,1-1-24,17-16 29,70-100 52,-119 161-81,0-1 0,0 0 0,0-1 0,-1 1 1,0 0-1,-1-1 0,0 0 0,0 0 0,0 0 1,-1 0-1,0 0 0,-1 0 0,0 0 1,0 0-1,0 0 0,-1 0 0,-1 0 0,1 0 1,-1 1-1,0-1 0,-6-11 0,-10-25 257,-3 1-1,-2 1 1,-52-74-1,51 86-215,0 1-1,-2 1 1,-1 1 0,-2 1 0,-46-32-1,49 42-22,0 1-1,-2 1 0,1 1 1,-55-16-1,22 13 10,-86-12-1,-151 3 94,190 19-109,-259-2-14,27 1-6,-100 9 51,345 1-12,-55 1-16,-203 8-8,147 8-50,-39 3-58,192-20 93,-488 43 0,249-16 0,243-26 0,-182 6 0,82-6 0,87-4-24,-115-16 1,9 0 70,78 12-47,-257 1 0,119 8 0,178-2 0,-21 0 0,-124 22 0,155-17 0,-80 21 0,105-24 0,0 1 0,1-1 0,-1 2 0,1 0 0,0 1 0,-13 10 0,1 3-29,1 1 1,-32 37-1,-16 20-20,-24 30-32,83-91 73,0 0 0,2 0 0,0 1 0,-14 34 0,19-35-2,1-1 0,1 1 0,1 0 0,0 0 0,0 19 0,4 93-74,3-94 69,0 1 0,3-1 1,1 0-1,1-1 0,2 0 1,1 0-1,2-2 0,20 35 1,3-2-22,4-3 0,93 114 0,-104-143 21,2-1 1,1-1 0,1-2 0,2-2-1,68 42 1,138 58-68,-192-106 60,1-2 0,1-3 0,57 12 0,63 2 22,2-8 0,1-8 0,249-9 0,113-34-66,-20 1 4,-382 22 62,278-14 0,-7 1 23,-3 18-42,-163 1-65,-218 0-147,0-2 0,0 0 0,0-1 0,0-2 0,-1 0 0,33-11 1,-34 6-1449,30-18 1,-50 27 1675</inkml:trace>
</inkml:ink>
</file>

<file path=ppt/ink/ink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21:08.483"/>
    </inkml:context>
    <inkml:brush xml:id="br0">
      <inkml:brushProperty name="width" value="0.1" units="cm"/>
      <inkml:brushProperty name="height" value="0.1" units="cm"/>
      <inkml:brushProperty name="color" value="#FF0066"/>
    </inkml:brush>
  </inkml:definitions>
  <inkml:trace contextRef="#ctx0" brushRef="#br0">45 1 128,'-11'0'0,"5"5"64,0-5 32,1 0 32,-1 0 0,1 0-224,-1 0-64</inkml:trace>
</inkml:ink>
</file>

<file path=ppt/ink/ink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21:11.264"/>
    </inkml:context>
    <inkml:brush xml:id="br0">
      <inkml:brushProperty name="width" value="0.1" units="cm"/>
      <inkml:brushProperty name="height" value="0.1" units="cm"/>
      <inkml:brushProperty name="color" value="#FF0066"/>
    </inkml:brush>
  </inkml:definitions>
  <inkml:trace contextRef="#ctx0" brushRef="#br0">352 1283 128,'-153'-3'4219,"91"3"-1478,62 0-2713,0 0 1,-1 0-1,1 0 1,0 0-1,0 0 0,-1 0 1,1 0-1,0 0 1,0 0-1,-1 0 1,1 1-1,0-1 1,0 0-1,-1 0 0,1 0 1,0 0-1,0 1 1,0-1-1,-1 0 1,1 0-1,0 0 1,0 1-1,0-1 0,0 0 1,0 0-1,-1 1 1,1-1-1,0 0 1,0 0-1,0 1 1,0-1-1,0 0 1,0 0-1,0 1 0,0-1 1,0 0-1,0 1 1,0-1-1,0 1-9,0 0 1,0-1-1,1 1 0,-1-1 1,0 1-1,0 0 0,0-1 1,1 1-1,-1-1 0,0 1 0,1-1 1,-1 1-1,0-1 0,1 1 1,-1-1-1,1 1 0,-1-1 1,0 0-1,1 1 0,0 0 0,26 15 311,-14-8-52,24 12 0,-24-15-240,0 0 0,0 0 0,0-1 0,0-1 0,1 0 0,-1-1 0,27 0 0,23-2 677,7-1-94,105 12 0,-156-8-613,158 19 12,-135-20-17,0 0 0,53-7 0,-41-1 55,196-12 391,-178 18-461,240-10 141,-150-2-123,-135 11-6,110-5 58,130 4 92,-143 3-108,69-10-4,182-30 191,-317 34-229,115 5 0,24 25 38,20 0-23,-19-5-71,-93-7 54,-59-8-12,42 5 82,132-2 0,-111-14-72,79-2-130,-154 8 205,135 6 124,9 1-174,-41-4-191,44 15 242,-143-11-160,0 1 0,64 22 0,-87-24 138,1-1 1,0-1-1,1-1 0,-1 0 0,1-1 1,23 0-1,-28-1-17,0 0-1,22 5 1,6 1-8,-18-4-25,-16-2 0,0 0 0,0 0 0,0 0 0,0-1 0,0 0 0,0 0 0,0-1 0,0 0 0,0 0 0,-1 0 0,9-3 0,-7 0 6,1 1 0,-1-1 0,0-1 0,0 0 0,0 0 0,11-11 0,34-42 230,-34 36-98,-4 6-33,-1 2-21,-1-1 1,0 0-1,15-27 0,-6 9-59,-3 7-12,-5 6 20,1 1 1,0 1-1,27-26 1,-20 22 13,24-32 1,-21 15 45,-1-1 1,-3 0-1,17-46 0,-27 61-67,0 0 0,-3-1-1,0 0 1,5-42 0,-10 51 2,-1 0 0,-1 0 1,0 1-1,-2-1 1,0 0-1,0 0 0,-2 1 1,-7-23-1,8 28-24,-1-1 1,-1 1-1,1 0 0,-2 0 0,0 0 0,0 1 0,-1 0 0,-14-16 1,5 9 2,-1 2 0,-1 0 1,0 2-1,-1 0 0,-1 0 1,0 2-1,-22-10 0,-106-32 57,68 28-127,45 13 69,-1 2 0,0 1 1,0 2-1,-39-3 0,-54 7 23,-16 0-20,-137-20-9,131 19 0,14 1 0,-781-55 0,723 37 0,-19-2 0,-79 18 0,-203 10 0,1 13-118,215-24 234,3-1-114,138 5-5,37-1-38,-119 12-1,121 4 41,-127 10-30,179-18 29,0 2-1,0 2 0,-49 17 1,-14-2 2,87-18-11,7-2 14,1 0-1,0 1 0,0 0 0,1 2 0,0 0 1,-26 16-1,20-9-7,2 1-1,-1 0 1,-19 23 0,16-12-24,2 1 1,1 1 0,1 1 0,1 0 0,2 2-1,-22 55 1,11-4 7,-27 138 0,48-190 21,1 2 0,2-1 0,1 0 0,2 33 0,2-46 0,0 0 0,1-1 0,1 1 0,0-1 0,1 0 0,1 0 0,1 0 0,14 25 0,6-2 18,1 0 0,66 67 0,5 8-142,-84-95-136,-1 1 0,-1 0 0,21 45 0,-16-22-934</inkml:trace>
</inkml:ink>
</file>

<file path=ppt/ink/ink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21:19.815"/>
    </inkml:context>
    <inkml:brush xml:id="br0">
      <inkml:brushProperty name="width" value="0.1" units="cm"/>
      <inkml:brushProperty name="height" value="0.1" units="cm"/>
      <inkml:brushProperty name="color" value="#FF0066"/>
    </inkml:brush>
  </inkml:definitions>
  <inkml:trace contextRef="#ctx0" brushRef="#br0">216 62 1152,'-12'-8'270,"9"6"-221,0-1 1,0 1 0,1 0 0,-1-1 0,0 1 0,-3-6 0,5 7-84,0-1 1,0 1 0,-1-1-1,1 1 1,-1 0 0,1-1-1,-1 1 1,1 0 0,-1 0-1,0 0 1,1 0 0,-1 0-1,0 1 1,0-1 0,-2 0-1,-1-1-129,0 1 0,0 0 0,0 0 0,-8 0-1,-3 1-47,5-1 750,1 1 0,0 0 0,0 1 0,0 0 0,-1 1 0,1 0 0,0 0 0,-13 5 0,34-12 1688,13-3-1574,4 5 80,-4 0-362,0 1 1,0 1-1,40 4 1,21 8 332,80 13 160,-94-10-674,186 28 393,-217-39-478,1-1 0,46-4 0,79-15 167,-136 13-214,127-17 243,242-21 433,-380 41-731,0 1-1,0 1 1,0 0 0,0 2-1,0 0 1,-1 1 0,32 11-1,10 11-71,-8-5-48</inkml:trace>
</inkml:ink>
</file>

<file path=ppt/ink/ink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21:21.404"/>
    </inkml:context>
    <inkml:brush xml:id="br0">
      <inkml:brushProperty name="width" value="0.1" units="cm"/>
      <inkml:brushProperty name="height" value="0.1" units="cm"/>
      <inkml:brushProperty name="color" value="#FF0066"/>
    </inkml:brush>
  </inkml:definitions>
  <inkml:trace contextRef="#ctx0" brushRef="#br0">22 201 5632,'-6'-10'732,"4"7"-518,0 0 0,1 0-1,-1 0 1,0 0 0,1 0-1,0 0 1,0 0-1,0-1 1,0 1 0,-1-7-1,2 9-184,1 1-1,-1-1 0,0 0 1,1 1-1,-1-1 0,0 0 1,1 1-1,-1-1 0,1 1 1,-1-1-1,1 0 0,-1 1 1,1 0-1,-1-1 0,1 1 1,0-1-1,-1 1 0,1 0 1,0-1-1,-1 1 0,1 0 1,0-1-1,1 1 0,17-5 247,-2 3-195,0 1-1,30 2 1,-9 0-42,304 15 1291,-33 1-647,-159-17-615,235-29-1,-117-11 10,248-32 225,-383 61-159,253 9 1,-294 10-183,65 3-98,-120-11-359,0 0 0,43-8-1,18-14-1560</inkml:trace>
</inkml:ink>
</file>

<file path=ppt/ink/ink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07T23:29:43.782"/>
    </inkml:context>
    <inkml:brush xml:id="br0">
      <inkml:brushProperty name="width" value="0.1" units="cm"/>
      <inkml:brushProperty name="height" value="0.1" units="cm"/>
      <inkml:brushProperty name="color" value="#66CC00"/>
    </inkml:brush>
  </inkml:definitions>
  <inkml:trace contextRef="#ctx0" brushRef="#br0">1721 1118 7040,'-48'0'3712,"69"-15"-3424,-3 3-299,0 0 0,0-2 1,-2 0-1,0-1 0,0 0 1,-2-2-1,17-22 0,-20 22 77,0 0 1,-1-1-1,-1 0 0,-1-1 0,0 0 0,-2 0 0,0-1 0,-1 1 1,4-38-1,-8 48 75,-2 1 0,1-1 0,-1 0 0,0 1 0,0-1 1,-1 0-1,-1 1 0,1 0 0,-5-10 0,-6-9 92,-21-34 0,4 11-94,-74-129 575,85 145-636,-1 1-1,-2 1 0,-1 1 1,-1 2-1,-40-39 0,50 57-80,-1 0 0,0 1 0,0 0-1,-1 1 1,-1 1 0,1 0 0,-1 2 0,-1-1 0,1 2-1,-1 1 1,0 0 0,-24-2 0,3 3-7,1 2 0,-1 1 0,0 2 0,-68 13 1,80-10 9,0 0 0,0 2 0,1 1 0,0 2 0,-29 14 0,-16 18 0,-107 85 0,58-39 0,68-51-9,-74 53-55,96-67 48,2 2-1,-29 32 0,30-26 15,1 2 0,1 0 1,2 2-1,-27 52 0,41-68 19,1 1 0,0-1-1,2 1 1,0 1 0,1-1 0,1 1 0,1-1-1,1 1 1,1 0 0,2 36 0,1-43-18,0 0 0,2 0 1,0-1-1,0 1 0,1-1 1,1 0-1,0-1 0,1 1 0,0-1 1,1 0-1,0-1 0,1 0 1,0 0-1,19 16 0,-4-7-6,1 0 0,1-2 0,0-1 0,2-1 0,42 17 0,-54-25 29,1-2 0,0 0 0,0-1 0,1-1 0,-1 0 0,1-1 1,0-1-1,0-1 0,0-1 0,0 0 0,0-1 0,33-7 1,47-16 294,99-36 0,-144 39-167,0-2 0,-2-2 0,-1-3-1,60-43 1,173-151 440,-239 184-578,-1-2 0,-2-1 0,56-75 0,-90 106-13,0 0-1,-1-1 1,0 0 0,-1 0-1,-1 0 1,0-1 0,5-20 0,-6 15 15,-1-1 1,-1 1 0,0-1 0,-4-30 0,1 25 61,-1-1 0,-2 1 0,0 0 1,-13-36-1,14 50-18,-1-1 0,1 0 0,-1 1 0,-1 0 0,0 0 0,0 1 0,-1 0 0,0 0 1,0 0-1,-1 1 0,1 0 0,-17-10 0,19 14-57,0 0 0,0 1 0,0 0 1,-1 0-1,1 0 0,-1 0 0,1 1 0,-1 0 0,0 0 1,1 1-1,-1 0 0,0 0 0,-8 1 0,-4 2-195,1 0-1,-35 13 1,-9 2-839,-14-4-1740,-7-4-1035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4912B1-0B8A-43BB-AD94-D274FB5AEB7B}" type="datetimeFigureOut">
              <a:rPr lang="en-US" smtClean="0"/>
              <a:t>12/7/2021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4635D9-05AC-4144-8296-CA1932529D7A}" type="slidenum">
              <a:rPr lang="en-US" smtClean="0"/>
              <a:t>‹#›</a:t>
            </a:fld>
            <a:endParaRPr lang="en-US"/>
          </a:p>
        </p:txBody>
      </p:sp>
    </p:spTree>
    <p:extLst>
      <p:ext uri="{BB962C8B-B14F-4D97-AF65-F5344CB8AC3E}">
        <p14:creationId xmlns:p14="http://schemas.microsoft.com/office/powerpoint/2010/main" val="2431417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B4635D9-05AC-4144-8296-CA1932529D7A}" type="slidenum">
              <a:rPr lang="en-US" smtClean="0"/>
              <a:t>1</a:t>
            </a:fld>
            <a:endParaRPr lang="en-US"/>
          </a:p>
        </p:txBody>
      </p:sp>
    </p:spTree>
    <p:extLst>
      <p:ext uri="{BB962C8B-B14F-4D97-AF65-F5344CB8AC3E}">
        <p14:creationId xmlns:p14="http://schemas.microsoft.com/office/powerpoint/2010/main" val="697263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B4635D9-05AC-4144-8296-CA1932529D7A}" type="slidenum">
              <a:rPr lang="en-US" smtClean="0"/>
              <a:t>2</a:t>
            </a:fld>
            <a:endParaRPr lang="en-US"/>
          </a:p>
        </p:txBody>
      </p:sp>
    </p:spTree>
    <p:extLst>
      <p:ext uri="{BB962C8B-B14F-4D97-AF65-F5344CB8AC3E}">
        <p14:creationId xmlns:p14="http://schemas.microsoft.com/office/powerpoint/2010/main" val="2220411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B4635D9-05AC-4144-8296-CA1932529D7A}" type="slidenum">
              <a:rPr lang="en-US" smtClean="0"/>
              <a:t>3</a:t>
            </a:fld>
            <a:endParaRPr lang="en-US"/>
          </a:p>
        </p:txBody>
      </p:sp>
    </p:spTree>
    <p:extLst>
      <p:ext uri="{BB962C8B-B14F-4D97-AF65-F5344CB8AC3E}">
        <p14:creationId xmlns:p14="http://schemas.microsoft.com/office/powerpoint/2010/main" val="13738265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B4635D9-05AC-4144-8296-CA1932529D7A}" type="slidenum">
              <a:rPr lang="en-US" smtClean="0"/>
              <a:t>4</a:t>
            </a:fld>
            <a:endParaRPr lang="en-US"/>
          </a:p>
        </p:txBody>
      </p:sp>
    </p:spTree>
    <p:extLst>
      <p:ext uri="{BB962C8B-B14F-4D97-AF65-F5344CB8AC3E}">
        <p14:creationId xmlns:p14="http://schemas.microsoft.com/office/powerpoint/2010/main" val="748597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B4635D9-05AC-4144-8296-CA1932529D7A}" type="slidenum">
              <a:rPr lang="en-US" smtClean="0"/>
              <a:t>5</a:t>
            </a:fld>
            <a:endParaRPr lang="en-US"/>
          </a:p>
        </p:txBody>
      </p:sp>
    </p:spTree>
    <p:extLst>
      <p:ext uri="{BB962C8B-B14F-4D97-AF65-F5344CB8AC3E}">
        <p14:creationId xmlns:p14="http://schemas.microsoft.com/office/powerpoint/2010/main" val="25383222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B4635D9-05AC-4144-8296-CA1932529D7A}" type="slidenum">
              <a:rPr lang="en-US" smtClean="0"/>
              <a:t>6</a:t>
            </a:fld>
            <a:endParaRPr lang="en-US"/>
          </a:p>
        </p:txBody>
      </p:sp>
    </p:spTree>
    <p:extLst>
      <p:ext uri="{BB962C8B-B14F-4D97-AF65-F5344CB8AC3E}">
        <p14:creationId xmlns:p14="http://schemas.microsoft.com/office/powerpoint/2010/main" val="25219327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B4635D9-05AC-4144-8296-CA1932529D7A}" type="slidenum">
              <a:rPr lang="en-US" smtClean="0"/>
              <a:t>7</a:t>
            </a:fld>
            <a:endParaRPr lang="en-US"/>
          </a:p>
        </p:txBody>
      </p:sp>
    </p:spTree>
    <p:extLst>
      <p:ext uri="{BB962C8B-B14F-4D97-AF65-F5344CB8AC3E}">
        <p14:creationId xmlns:p14="http://schemas.microsoft.com/office/powerpoint/2010/main" val="3726585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8CB52-FC11-4563-BD16-119781D8E0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B59EC73-4482-484B-AEEC-221ABF546E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2A72022-7C2B-4C88-84A1-0E1D6999DBE4}"/>
              </a:ext>
            </a:extLst>
          </p:cNvPr>
          <p:cNvSpPr>
            <a:spLocks noGrp="1"/>
          </p:cNvSpPr>
          <p:nvPr>
            <p:ph type="dt" sz="half" idx="10"/>
          </p:nvPr>
        </p:nvSpPr>
        <p:spPr/>
        <p:txBody>
          <a:bodyPr/>
          <a:lstStyle/>
          <a:p>
            <a:fld id="{FCC27D8C-F86B-40DF-8E3F-C964AD132A93}" type="datetimeFigureOut">
              <a:rPr lang="en-US" smtClean="0"/>
              <a:t>12/7/2021</a:t>
            </a:fld>
            <a:endParaRPr lang="en-US"/>
          </a:p>
        </p:txBody>
      </p:sp>
      <p:sp>
        <p:nvSpPr>
          <p:cNvPr id="5" name="Footer Placeholder 4">
            <a:extLst>
              <a:ext uri="{FF2B5EF4-FFF2-40B4-BE49-F238E27FC236}">
                <a16:creationId xmlns:a16="http://schemas.microsoft.com/office/drawing/2014/main" id="{F209E17D-DBF6-4DAD-8CD3-A83672FA3D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B82C84-F2D6-4885-8BFE-A77AC66DD410}"/>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2552081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DB769-A922-436B-A0FC-7E61D8D250B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671E29F-53F0-4011-8AA3-689815E638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65C5B9-E372-4185-BA4A-D57A36FA8529}"/>
              </a:ext>
            </a:extLst>
          </p:cNvPr>
          <p:cNvSpPr>
            <a:spLocks noGrp="1"/>
          </p:cNvSpPr>
          <p:nvPr>
            <p:ph type="dt" sz="half" idx="10"/>
          </p:nvPr>
        </p:nvSpPr>
        <p:spPr/>
        <p:txBody>
          <a:bodyPr/>
          <a:lstStyle/>
          <a:p>
            <a:fld id="{FCC27D8C-F86B-40DF-8E3F-C964AD132A93}" type="datetimeFigureOut">
              <a:rPr lang="en-US" smtClean="0"/>
              <a:t>12/7/2021</a:t>
            </a:fld>
            <a:endParaRPr lang="en-US"/>
          </a:p>
        </p:txBody>
      </p:sp>
      <p:sp>
        <p:nvSpPr>
          <p:cNvPr id="5" name="Footer Placeholder 4">
            <a:extLst>
              <a:ext uri="{FF2B5EF4-FFF2-40B4-BE49-F238E27FC236}">
                <a16:creationId xmlns:a16="http://schemas.microsoft.com/office/drawing/2014/main" id="{6A14EA82-F06A-48E1-8556-775E3999E9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D4C019-47D8-4A8B-B7BB-B8255385D1A2}"/>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2074936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8AE92B-C4A1-4FC1-9254-48B8CE751FD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5121A64-6B5A-4A57-AF85-16A9CC9DA6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E2DEC5-03FF-485D-9860-4A66E45C8EB7}"/>
              </a:ext>
            </a:extLst>
          </p:cNvPr>
          <p:cNvSpPr>
            <a:spLocks noGrp="1"/>
          </p:cNvSpPr>
          <p:nvPr>
            <p:ph type="dt" sz="half" idx="10"/>
          </p:nvPr>
        </p:nvSpPr>
        <p:spPr/>
        <p:txBody>
          <a:bodyPr/>
          <a:lstStyle/>
          <a:p>
            <a:fld id="{FCC27D8C-F86B-40DF-8E3F-C964AD132A93}" type="datetimeFigureOut">
              <a:rPr lang="en-US" smtClean="0"/>
              <a:t>12/7/2021</a:t>
            </a:fld>
            <a:endParaRPr lang="en-US"/>
          </a:p>
        </p:txBody>
      </p:sp>
      <p:sp>
        <p:nvSpPr>
          <p:cNvPr id="5" name="Footer Placeholder 4">
            <a:extLst>
              <a:ext uri="{FF2B5EF4-FFF2-40B4-BE49-F238E27FC236}">
                <a16:creationId xmlns:a16="http://schemas.microsoft.com/office/drawing/2014/main" id="{01D75490-1161-49E5-A114-A8D5AA81A7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A42C9E-1F3A-4F71-BCE7-6ED8879E9012}"/>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3228011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1426E-D689-460C-8755-87C408730A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E54FCF-555D-4E9B-B96F-6AB542AB4E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0B3ADE-8D43-40FD-A32D-C2B7ECA96EF1}"/>
              </a:ext>
            </a:extLst>
          </p:cNvPr>
          <p:cNvSpPr>
            <a:spLocks noGrp="1"/>
          </p:cNvSpPr>
          <p:nvPr>
            <p:ph type="dt" sz="half" idx="10"/>
          </p:nvPr>
        </p:nvSpPr>
        <p:spPr/>
        <p:txBody>
          <a:bodyPr/>
          <a:lstStyle/>
          <a:p>
            <a:fld id="{FCC27D8C-F86B-40DF-8E3F-C964AD132A93}" type="datetimeFigureOut">
              <a:rPr lang="en-US" smtClean="0"/>
              <a:t>12/7/2021</a:t>
            </a:fld>
            <a:endParaRPr lang="en-US"/>
          </a:p>
        </p:txBody>
      </p:sp>
      <p:sp>
        <p:nvSpPr>
          <p:cNvPr id="5" name="Footer Placeholder 4">
            <a:extLst>
              <a:ext uri="{FF2B5EF4-FFF2-40B4-BE49-F238E27FC236}">
                <a16:creationId xmlns:a16="http://schemas.microsoft.com/office/drawing/2014/main" id="{4DA2D8BB-8779-43E8-B66F-81C4A1AE14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3E545B-98B2-446D-A57E-A5B0C1471D8E}"/>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351325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6A3FB-CDFF-4B51-AFC0-2EBCF49332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76725FC-715C-4309-86FB-362B693925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7B61EA-B4FD-4A13-B5E3-BC8ECCC1B5AC}"/>
              </a:ext>
            </a:extLst>
          </p:cNvPr>
          <p:cNvSpPr>
            <a:spLocks noGrp="1"/>
          </p:cNvSpPr>
          <p:nvPr>
            <p:ph type="dt" sz="half" idx="10"/>
          </p:nvPr>
        </p:nvSpPr>
        <p:spPr/>
        <p:txBody>
          <a:bodyPr/>
          <a:lstStyle/>
          <a:p>
            <a:fld id="{FCC27D8C-F86B-40DF-8E3F-C964AD132A93}" type="datetimeFigureOut">
              <a:rPr lang="en-US" smtClean="0"/>
              <a:t>12/7/2021</a:t>
            </a:fld>
            <a:endParaRPr lang="en-US"/>
          </a:p>
        </p:txBody>
      </p:sp>
      <p:sp>
        <p:nvSpPr>
          <p:cNvPr id="5" name="Footer Placeholder 4">
            <a:extLst>
              <a:ext uri="{FF2B5EF4-FFF2-40B4-BE49-F238E27FC236}">
                <a16:creationId xmlns:a16="http://schemas.microsoft.com/office/drawing/2014/main" id="{5E416AFD-4277-4F3A-A50B-F309EE0B61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72F770-5C2A-419E-8929-7794C612ECCD}"/>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3985402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A03E0-7A68-4A0D-AF00-E689923FBD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A7B331-19DE-40CC-930C-77B5CF23FD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2699AD-6784-442F-B25F-A11DB920FE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C0F6B2A-C1CD-4631-A1F4-F52D7E6E6958}"/>
              </a:ext>
            </a:extLst>
          </p:cNvPr>
          <p:cNvSpPr>
            <a:spLocks noGrp="1"/>
          </p:cNvSpPr>
          <p:nvPr>
            <p:ph type="dt" sz="half" idx="10"/>
          </p:nvPr>
        </p:nvSpPr>
        <p:spPr/>
        <p:txBody>
          <a:bodyPr/>
          <a:lstStyle/>
          <a:p>
            <a:fld id="{FCC27D8C-F86B-40DF-8E3F-C964AD132A93}" type="datetimeFigureOut">
              <a:rPr lang="en-US" smtClean="0"/>
              <a:t>12/7/2021</a:t>
            </a:fld>
            <a:endParaRPr lang="en-US"/>
          </a:p>
        </p:txBody>
      </p:sp>
      <p:sp>
        <p:nvSpPr>
          <p:cNvPr id="6" name="Footer Placeholder 5">
            <a:extLst>
              <a:ext uri="{FF2B5EF4-FFF2-40B4-BE49-F238E27FC236}">
                <a16:creationId xmlns:a16="http://schemas.microsoft.com/office/drawing/2014/main" id="{C339EDC0-4F6F-4A76-AB1B-EE68224EE8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0BEE1A-B57D-4B07-8CF8-804BA32C73DB}"/>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869623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41897-C24B-4175-8280-657440B5187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E9A88B4-E1E0-4B66-8F47-3A337E21EE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9E56BA-7A8A-4285-9396-215873D0184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5C60A60-13A7-43F6-A196-42D6666321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17EB919-070A-440B-A0FF-70CB3159BF6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C2B7D31-EA07-4867-8131-C569A2195F3E}"/>
              </a:ext>
            </a:extLst>
          </p:cNvPr>
          <p:cNvSpPr>
            <a:spLocks noGrp="1"/>
          </p:cNvSpPr>
          <p:nvPr>
            <p:ph type="dt" sz="half" idx="10"/>
          </p:nvPr>
        </p:nvSpPr>
        <p:spPr/>
        <p:txBody>
          <a:bodyPr/>
          <a:lstStyle/>
          <a:p>
            <a:fld id="{FCC27D8C-F86B-40DF-8E3F-C964AD132A93}" type="datetimeFigureOut">
              <a:rPr lang="en-US" smtClean="0"/>
              <a:t>12/7/2021</a:t>
            </a:fld>
            <a:endParaRPr lang="en-US"/>
          </a:p>
        </p:txBody>
      </p:sp>
      <p:sp>
        <p:nvSpPr>
          <p:cNvPr id="8" name="Footer Placeholder 7">
            <a:extLst>
              <a:ext uri="{FF2B5EF4-FFF2-40B4-BE49-F238E27FC236}">
                <a16:creationId xmlns:a16="http://schemas.microsoft.com/office/drawing/2014/main" id="{4E00C4C0-75B2-424A-B698-9967FC766BB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66D9A3-7A35-4DEB-96FD-4EB8B5D284DD}"/>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2512631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2D3ED-318C-4B13-9B9C-EFA73DC2AAE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509CB2C-07E5-416C-A2C1-6796C2498D31}"/>
              </a:ext>
            </a:extLst>
          </p:cNvPr>
          <p:cNvSpPr>
            <a:spLocks noGrp="1"/>
          </p:cNvSpPr>
          <p:nvPr>
            <p:ph type="dt" sz="half" idx="10"/>
          </p:nvPr>
        </p:nvSpPr>
        <p:spPr/>
        <p:txBody>
          <a:bodyPr/>
          <a:lstStyle/>
          <a:p>
            <a:fld id="{FCC27D8C-F86B-40DF-8E3F-C964AD132A93}" type="datetimeFigureOut">
              <a:rPr lang="en-US" smtClean="0"/>
              <a:t>12/7/2021</a:t>
            </a:fld>
            <a:endParaRPr lang="en-US"/>
          </a:p>
        </p:txBody>
      </p:sp>
      <p:sp>
        <p:nvSpPr>
          <p:cNvPr id="4" name="Footer Placeholder 3">
            <a:extLst>
              <a:ext uri="{FF2B5EF4-FFF2-40B4-BE49-F238E27FC236}">
                <a16:creationId xmlns:a16="http://schemas.microsoft.com/office/drawing/2014/main" id="{9F5F1F95-1C3A-4FCC-A8F9-8DDC1CA6E36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3DA5B4-0FAE-40FA-A08C-8BCA037A3D2D}"/>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3211123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4B22E-335C-4A55-87B1-543AF8F5024F}"/>
              </a:ext>
            </a:extLst>
          </p:cNvPr>
          <p:cNvSpPr>
            <a:spLocks noGrp="1"/>
          </p:cNvSpPr>
          <p:nvPr>
            <p:ph type="dt" sz="half" idx="10"/>
          </p:nvPr>
        </p:nvSpPr>
        <p:spPr/>
        <p:txBody>
          <a:bodyPr/>
          <a:lstStyle/>
          <a:p>
            <a:fld id="{FCC27D8C-F86B-40DF-8E3F-C964AD132A93}" type="datetimeFigureOut">
              <a:rPr lang="en-US" smtClean="0"/>
              <a:t>12/7/2021</a:t>
            </a:fld>
            <a:endParaRPr lang="en-US"/>
          </a:p>
        </p:txBody>
      </p:sp>
      <p:sp>
        <p:nvSpPr>
          <p:cNvPr id="3" name="Footer Placeholder 2">
            <a:extLst>
              <a:ext uri="{FF2B5EF4-FFF2-40B4-BE49-F238E27FC236}">
                <a16:creationId xmlns:a16="http://schemas.microsoft.com/office/drawing/2014/main" id="{B5AAA6C5-B4DC-4627-B08B-A70DE641D67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BCEA28-8888-4CEF-B047-790D53EDDC7A}"/>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229587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08415-B453-4985-A595-4E6A7BF83C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B4F0E60-3315-4627-B5FD-0C7B8599AC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E80E7D2-7B36-4985-A108-5E12E362C7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A31EE4-3CBC-4FFD-A603-D8F5A9F85187}"/>
              </a:ext>
            </a:extLst>
          </p:cNvPr>
          <p:cNvSpPr>
            <a:spLocks noGrp="1"/>
          </p:cNvSpPr>
          <p:nvPr>
            <p:ph type="dt" sz="half" idx="10"/>
          </p:nvPr>
        </p:nvSpPr>
        <p:spPr/>
        <p:txBody>
          <a:bodyPr/>
          <a:lstStyle/>
          <a:p>
            <a:fld id="{FCC27D8C-F86B-40DF-8E3F-C964AD132A93}" type="datetimeFigureOut">
              <a:rPr lang="en-US" smtClean="0"/>
              <a:t>12/7/2021</a:t>
            </a:fld>
            <a:endParaRPr lang="en-US"/>
          </a:p>
        </p:txBody>
      </p:sp>
      <p:sp>
        <p:nvSpPr>
          <p:cNvPr id="6" name="Footer Placeholder 5">
            <a:extLst>
              <a:ext uri="{FF2B5EF4-FFF2-40B4-BE49-F238E27FC236}">
                <a16:creationId xmlns:a16="http://schemas.microsoft.com/office/drawing/2014/main" id="{3604337B-01DD-44FA-91A0-D137113903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D1E431-4735-4865-AB79-138758339F50}"/>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2930778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ECF1C-FD4E-4DF8-8076-2B0F9FF563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EAB0522-D7D9-462E-9A97-9417CF0140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62DA688-8CD3-4AEE-8D11-8A8BF54E2D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38A5E5-8429-4758-B4CA-C8205C9D092A}"/>
              </a:ext>
            </a:extLst>
          </p:cNvPr>
          <p:cNvSpPr>
            <a:spLocks noGrp="1"/>
          </p:cNvSpPr>
          <p:nvPr>
            <p:ph type="dt" sz="half" idx="10"/>
          </p:nvPr>
        </p:nvSpPr>
        <p:spPr/>
        <p:txBody>
          <a:bodyPr/>
          <a:lstStyle/>
          <a:p>
            <a:fld id="{FCC27D8C-F86B-40DF-8E3F-C964AD132A93}" type="datetimeFigureOut">
              <a:rPr lang="en-US" smtClean="0"/>
              <a:t>12/7/2021</a:t>
            </a:fld>
            <a:endParaRPr lang="en-US"/>
          </a:p>
        </p:txBody>
      </p:sp>
      <p:sp>
        <p:nvSpPr>
          <p:cNvPr id="6" name="Footer Placeholder 5">
            <a:extLst>
              <a:ext uri="{FF2B5EF4-FFF2-40B4-BE49-F238E27FC236}">
                <a16:creationId xmlns:a16="http://schemas.microsoft.com/office/drawing/2014/main" id="{68F7A179-5C8E-4BBA-9BBA-60075CFC74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F02119-041C-4929-BA97-807756DA5CBD}"/>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436783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F2119F-86CB-4CD9-928C-AAE2F72BB8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5FFEC57-1E7C-459F-91E0-E86C408D04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2EC05C-49F4-4B51-98D1-982AF0504D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C27D8C-F86B-40DF-8E3F-C964AD132A93}" type="datetimeFigureOut">
              <a:rPr lang="en-US" smtClean="0"/>
              <a:t>12/7/2021</a:t>
            </a:fld>
            <a:endParaRPr lang="en-US"/>
          </a:p>
        </p:txBody>
      </p:sp>
      <p:sp>
        <p:nvSpPr>
          <p:cNvPr id="5" name="Footer Placeholder 4">
            <a:extLst>
              <a:ext uri="{FF2B5EF4-FFF2-40B4-BE49-F238E27FC236}">
                <a16:creationId xmlns:a16="http://schemas.microsoft.com/office/drawing/2014/main" id="{62AB0FE6-CFD7-41B2-A024-2425091C59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32C9B90-4659-4EE9-8747-A6902632D4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BA668F-7EF6-4C10-805B-957251468451}" type="slidenum">
              <a:rPr lang="en-US" smtClean="0"/>
              <a:t>‹#›</a:t>
            </a:fld>
            <a:endParaRPr lang="en-US"/>
          </a:p>
        </p:txBody>
      </p:sp>
    </p:spTree>
    <p:extLst>
      <p:ext uri="{BB962C8B-B14F-4D97-AF65-F5344CB8AC3E}">
        <p14:creationId xmlns:p14="http://schemas.microsoft.com/office/powerpoint/2010/main" val="1638308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17" Type="http://schemas.openxmlformats.org/officeDocument/2006/relationships/image" Target="../media/image58.png"/><Relationship Id="rId21" Type="http://schemas.openxmlformats.org/officeDocument/2006/relationships/image" Target="../media/image10.png"/><Relationship Id="rId42" Type="http://schemas.openxmlformats.org/officeDocument/2006/relationships/customXml" Target="../ink/ink20.xml"/><Relationship Id="rId63" Type="http://schemas.openxmlformats.org/officeDocument/2006/relationships/image" Target="../media/image31.png"/><Relationship Id="rId84" Type="http://schemas.openxmlformats.org/officeDocument/2006/relationships/customXml" Target="../ink/ink41.xml"/><Relationship Id="rId138" Type="http://schemas.openxmlformats.org/officeDocument/2006/relationships/customXml" Target="../ink/ink68.xml"/><Relationship Id="rId159" Type="http://schemas.openxmlformats.org/officeDocument/2006/relationships/image" Target="../media/image79.png"/><Relationship Id="rId170" Type="http://schemas.openxmlformats.org/officeDocument/2006/relationships/customXml" Target="../ink/ink84.xml"/><Relationship Id="rId191" Type="http://schemas.openxmlformats.org/officeDocument/2006/relationships/image" Target="../media/image95.png"/><Relationship Id="rId205" Type="http://schemas.openxmlformats.org/officeDocument/2006/relationships/image" Target="../media/image102.png"/><Relationship Id="rId16" Type="http://schemas.openxmlformats.org/officeDocument/2006/relationships/customXml" Target="../ink/ink7.xml"/><Relationship Id="rId107" Type="http://schemas.openxmlformats.org/officeDocument/2006/relationships/image" Target="../media/image53.png"/><Relationship Id="rId11" Type="http://schemas.openxmlformats.org/officeDocument/2006/relationships/image" Target="../media/image5.png"/><Relationship Id="rId32" Type="http://schemas.openxmlformats.org/officeDocument/2006/relationships/customXml" Target="../ink/ink15.xml"/><Relationship Id="rId37" Type="http://schemas.openxmlformats.org/officeDocument/2006/relationships/image" Target="../media/image18.png"/><Relationship Id="rId53" Type="http://schemas.openxmlformats.org/officeDocument/2006/relationships/image" Target="../media/image26.png"/><Relationship Id="rId58" Type="http://schemas.openxmlformats.org/officeDocument/2006/relationships/customXml" Target="../ink/ink28.xml"/><Relationship Id="rId74" Type="http://schemas.openxmlformats.org/officeDocument/2006/relationships/customXml" Target="../ink/ink36.xml"/><Relationship Id="rId79" Type="http://schemas.openxmlformats.org/officeDocument/2006/relationships/image" Target="../media/image39.png"/><Relationship Id="rId102" Type="http://schemas.openxmlformats.org/officeDocument/2006/relationships/customXml" Target="../ink/ink50.xml"/><Relationship Id="rId123" Type="http://schemas.openxmlformats.org/officeDocument/2006/relationships/image" Target="../media/image61.png"/><Relationship Id="rId128" Type="http://schemas.openxmlformats.org/officeDocument/2006/relationships/customXml" Target="../ink/ink63.xml"/><Relationship Id="rId144" Type="http://schemas.openxmlformats.org/officeDocument/2006/relationships/customXml" Target="../ink/ink71.xml"/><Relationship Id="rId149" Type="http://schemas.openxmlformats.org/officeDocument/2006/relationships/image" Target="../media/image74.png"/><Relationship Id="rId5" Type="http://schemas.openxmlformats.org/officeDocument/2006/relationships/image" Target="../media/image2.png"/><Relationship Id="rId90" Type="http://schemas.openxmlformats.org/officeDocument/2006/relationships/customXml" Target="../ink/ink44.xml"/><Relationship Id="rId95" Type="http://schemas.openxmlformats.org/officeDocument/2006/relationships/image" Target="../media/image47.png"/><Relationship Id="rId160" Type="http://schemas.openxmlformats.org/officeDocument/2006/relationships/customXml" Target="../ink/ink79.xml"/><Relationship Id="rId165" Type="http://schemas.openxmlformats.org/officeDocument/2006/relationships/image" Target="../media/image82.png"/><Relationship Id="rId181" Type="http://schemas.openxmlformats.org/officeDocument/2006/relationships/image" Target="../media/image90.png"/><Relationship Id="rId186" Type="http://schemas.openxmlformats.org/officeDocument/2006/relationships/customXml" Target="../ink/ink92.xml"/><Relationship Id="rId22" Type="http://schemas.openxmlformats.org/officeDocument/2006/relationships/customXml" Target="../ink/ink10.xml"/><Relationship Id="rId27" Type="http://schemas.openxmlformats.org/officeDocument/2006/relationships/image" Target="../media/image13.png"/><Relationship Id="rId43" Type="http://schemas.openxmlformats.org/officeDocument/2006/relationships/image" Target="../media/image21.png"/><Relationship Id="rId48" Type="http://schemas.openxmlformats.org/officeDocument/2006/relationships/customXml" Target="../ink/ink23.xml"/><Relationship Id="rId64" Type="http://schemas.openxmlformats.org/officeDocument/2006/relationships/customXml" Target="../ink/ink31.xml"/><Relationship Id="rId69" Type="http://schemas.openxmlformats.org/officeDocument/2006/relationships/image" Target="../media/image34.png"/><Relationship Id="rId113" Type="http://schemas.openxmlformats.org/officeDocument/2006/relationships/image" Target="../media/image56.png"/><Relationship Id="rId118" Type="http://schemas.openxmlformats.org/officeDocument/2006/relationships/customXml" Target="../ink/ink58.xml"/><Relationship Id="rId134" Type="http://schemas.openxmlformats.org/officeDocument/2006/relationships/customXml" Target="../ink/ink66.xml"/><Relationship Id="rId139" Type="http://schemas.openxmlformats.org/officeDocument/2006/relationships/image" Target="../media/image69.png"/><Relationship Id="rId80" Type="http://schemas.openxmlformats.org/officeDocument/2006/relationships/customXml" Target="../ink/ink39.xml"/><Relationship Id="rId85" Type="http://schemas.openxmlformats.org/officeDocument/2006/relationships/image" Target="../media/image42.png"/><Relationship Id="rId150" Type="http://schemas.openxmlformats.org/officeDocument/2006/relationships/customXml" Target="../ink/ink74.xml"/><Relationship Id="rId155" Type="http://schemas.openxmlformats.org/officeDocument/2006/relationships/image" Target="../media/image77.png"/><Relationship Id="rId171" Type="http://schemas.openxmlformats.org/officeDocument/2006/relationships/image" Target="../media/image85.png"/><Relationship Id="rId176" Type="http://schemas.openxmlformats.org/officeDocument/2006/relationships/customXml" Target="../ink/ink87.xml"/><Relationship Id="rId192" Type="http://schemas.openxmlformats.org/officeDocument/2006/relationships/customXml" Target="../ink/ink95.xml"/><Relationship Id="rId197" Type="http://schemas.openxmlformats.org/officeDocument/2006/relationships/image" Target="../media/image98.png"/><Relationship Id="rId206" Type="http://schemas.openxmlformats.org/officeDocument/2006/relationships/customXml" Target="../ink/ink102.xml"/><Relationship Id="rId201" Type="http://schemas.openxmlformats.org/officeDocument/2006/relationships/image" Target="../media/image100.png"/><Relationship Id="rId12" Type="http://schemas.openxmlformats.org/officeDocument/2006/relationships/customXml" Target="../ink/ink5.xml"/><Relationship Id="rId17" Type="http://schemas.openxmlformats.org/officeDocument/2006/relationships/image" Target="../media/image8.png"/><Relationship Id="rId33" Type="http://schemas.openxmlformats.org/officeDocument/2006/relationships/image" Target="../media/image16.png"/><Relationship Id="rId38" Type="http://schemas.openxmlformats.org/officeDocument/2006/relationships/customXml" Target="../ink/ink18.xml"/><Relationship Id="rId59" Type="http://schemas.openxmlformats.org/officeDocument/2006/relationships/image" Target="../media/image29.png"/><Relationship Id="rId103" Type="http://schemas.openxmlformats.org/officeDocument/2006/relationships/image" Target="../media/image51.png"/><Relationship Id="rId108" Type="http://schemas.openxmlformats.org/officeDocument/2006/relationships/customXml" Target="../ink/ink53.xml"/><Relationship Id="rId124" Type="http://schemas.openxmlformats.org/officeDocument/2006/relationships/customXml" Target="../ink/ink61.xml"/><Relationship Id="rId129" Type="http://schemas.openxmlformats.org/officeDocument/2006/relationships/image" Target="../media/image64.png"/><Relationship Id="rId54" Type="http://schemas.openxmlformats.org/officeDocument/2006/relationships/customXml" Target="../ink/ink26.xml"/><Relationship Id="rId70" Type="http://schemas.openxmlformats.org/officeDocument/2006/relationships/customXml" Target="../ink/ink34.xml"/><Relationship Id="rId75" Type="http://schemas.openxmlformats.org/officeDocument/2006/relationships/image" Target="../media/image37.png"/><Relationship Id="rId91" Type="http://schemas.openxmlformats.org/officeDocument/2006/relationships/image" Target="../media/image45.png"/><Relationship Id="rId96" Type="http://schemas.openxmlformats.org/officeDocument/2006/relationships/customXml" Target="../ink/ink47.xml"/><Relationship Id="rId140" Type="http://schemas.openxmlformats.org/officeDocument/2006/relationships/customXml" Target="../ink/ink69.xml"/><Relationship Id="rId145" Type="http://schemas.openxmlformats.org/officeDocument/2006/relationships/image" Target="../media/image72.png"/><Relationship Id="rId161" Type="http://schemas.openxmlformats.org/officeDocument/2006/relationships/image" Target="../media/image80.png"/><Relationship Id="rId166" Type="http://schemas.openxmlformats.org/officeDocument/2006/relationships/customXml" Target="../ink/ink82.xml"/><Relationship Id="rId182" Type="http://schemas.openxmlformats.org/officeDocument/2006/relationships/customXml" Target="../ink/ink90.xml"/><Relationship Id="rId187" Type="http://schemas.openxmlformats.org/officeDocument/2006/relationships/image" Target="../media/image93.png"/><Relationship Id="rId1" Type="http://schemas.openxmlformats.org/officeDocument/2006/relationships/slideLayout" Target="../slideLayouts/slideLayout1.xml"/><Relationship Id="rId6" Type="http://schemas.openxmlformats.org/officeDocument/2006/relationships/customXml" Target="../ink/ink2.xml"/><Relationship Id="rId23" Type="http://schemas.openxmlformats.org/officeDocument/2006/relationships/image" Target="../media/image11.png"/><Relationship Id="rId28" Type="http://schemas.openxmlformats.org/officeDocument/2006/relationships/customXml" Target="../ink/ink13.xml"/><Relationship Id="rId49" Type="http://schemas.openxmlformats.org/officeDocument/2006/relationships/image" Target="../media/image24.png"/><Relationship Id="rId114" Type="http://schemas.openxmlformats.org/officeDocument/2006/relationships/customXml" Target="../ink/ink56.xml"/><Relationship Id="rId119" Type="http://schemas.openxmlformats.org/officeDocument/2006/relationships/image" Target="../media/image59.png"/><Relationship Id="rId44" Type="http://schemas.openxmlformats.org/officeDocument/2006/relationships/customXml" Target="../ink/ink21.xml"/><Relationship Id="rId60" Type="http://schemas.openxmlformats.org/officeDocument/2006/relationships/customXml" Target="../ink/ink29.xml"/><Relationship Id="rId65" Type="http://schemas.openxmlformats.org/officeDocument/2006/relationships/image" Target="../media/image32.png"/><Relationship Id="rId81" Type="http://schemas.openxmlformats.org/officeDocument/2006/relationships/image" Target="../media/image40.png"/><Relationship Id="rId86" Type="http://schemas.openxmlformats.org/officeDocument/2006/relationships/customXml" Target="../ink/ink42.xml"/><Relationship Id="rId130" Type="http://schemas.openxmlformats.org/officeDocument/2006/relationships/customXml" Target="../ink/ink64.xml"/><Relationship Id="rId135" Type="http://schemas.openxmlformats.org/officeDocument/2006/relationships/image" Target="../media/image67.png"/><Relationship Id="rId151" Type="http://schemas.openxmlformats.org/officeDocument/2006/relationships/image" Target="../media/image75.png"/><Relationship Id="rId156" Type="http://schemas.openxmlformats.org/officeDocument/2006/relationships/customXml" Target="../ink/ink77.xml"/><Relationship Id="rId177" Type="http://schemas.openxmlformats.org/officeDocument/2006/relationships/image" Target="../media/image88.png"/><Relationship Id="rId198" Type="http://schemas.openxmlformats.org/officeDocument/2006/relationships/customXml" Target="../ink/ink98.xml"/><Relationship Id="rId172" Type="http://schemas.openxmlformats.org/officeDocument/2006/relationships/customXml" Target="../ink/ink85.xml"/><Relationship Id="rId193" Type="http://schemas.openxmlformats.org/officeDocument/2006/relationships/image" Target="../media/image96.png"/><Relationship Id="rId202" Type="http://schemas.openxmlformats.org/officeDocument/2006/relationships/customXml" Target="../ink/ink100.xml"/><Relationship Id="rId207" Type="http://schemas.openxmlformats.org/officeDocument/2006/relationships/image" Target="../media/image103.png"/><Relationship Id="rId13" Type="http://schemas.openxmlformats.org/officeDocument/2006/relationships/image" Target="../media/image6.png"/><Relationship Id="rId18" Type="http://schemas.openxmlformats.org/officeDocument/2006/relationships/customXml" Target="../ink/ink8.xml"/><Relationship Id="rId39" Type="http://schemas.openxmlformats.org/officeDocument/2006/relationships/image" Target="../media/image19.png"/><Relationship Id="rId109" Type="http://schemas.openxmlformats.org/officeDocument/2006/relationships/image" Target="../media/image54.png"/><Relationship Id="rId34" Type="http://schemas.openxmlformats.org/officeDocument/2006/relationships/customXml" Target="../ink/ink16.xml"/><Relationship Id="rId50" Type="http://schemas.openxmlformats.org/officeDocument/2006/relationships/customXml" Target="../ink/ink24.xml"/><Relationship Id="rId55" Type="http://schemas.openxmlformats.org/officeDocument/2006/relationships/image" Target="../media/image27.png"/><Relationship Id="rId76" Type="http://schemas.openxmlformats.org/officeDocument/2006/relationships/customXml" Target="../ink/ink37.xml"/><Relationship Id="rId97" Type="http://schemas.openxmlformats.org/officeDocument/2006/relationships/image" Target="../media/image48.png"/><Relationship Id="rId104" Type="http://schemas.openxmlformats.org/officeDocument/2006/relationships/customXml" Target="../ink/ink51.xml"/><Relationship Id="rId120" Type="http://schemas.openxmlformats.org/officeDocument/2006/relationships/customXml" Target="../ink/ink59.xml"/><Relationship Id="rId125" Type="http://schemas.openxmlformats.org/officeDocument/2006/relationships/image" Target="../media/image62.png"/><Relationship Id="rId141" Type="http://schemas.openxmlformats.org/officeDocument/2006/relationships/image" Target="../media/image70.png"/><Relationship Id="rId146" Type="http://schemas.openxmlformats.org/officeDocument/2006/relationships/customXml" Target="../ink/ink72.xml"/><Relationship Id="rId167" Type="http://schemas.openxmlformats.org/officeDocument/2006/relationships/image" Target="../media/image83.png"/><Relationship Id="rId188" Type="http://schemas.openxmlformats.org/officeDocument/2006/relationships/customXml" Target="../ink/ink93.xml"/><Relationship Id="rId7" Type="http://schemas.openxmlformats.org/officeDocument/2006/relationships/image" Target="../media/image3.png"/><Relationship Id="rId71" Type="http://schemas.openxmlformats.org/officeDocument/2006/relationships/image" Target="../media/image35.png"/><Relationship Id="rId92" Type="http://schemas.openxmlformats.org/officeDocument/2006/relationships/customXml" Target="../ink/ink45.xml"/><Relationship Id="rId162" Type="http://schemas.openxmlformats.org/officeDocument/2006/relationships/customXml" Target="../ink/ink80.xml"/><Relationship Id="rId183" Type="http://schemas.openxmlformats.org/officeDocument/2006/relationships/image" Target="../media/image91.png"/><Relationship Id="rId2" Type="http://schemas.openxmlformats.org/officeDocument/2006/relationships/notesSlide" Target="../notesSlides/notesSlide1.xml"/><Relationship Id="rId29" Type="http://schemas.openxmlformats.org/officeDocument/2006/relationships/image" Target="../media/image14.png"/><Relationship Id="rId24" Type="http://schemas.openxmlformats.org/officeDocument/2006/relationships/customXml" Target="../ink/ink11.xml"/><Relationship Id="rId40" Type="http://schemas.openxmlformats.org/officeDocument/2006/relationships/customXml" Target="../ink/ink19.xml"/><Relationship Id="rId45" Type="http://schemas.openxmlformats.org/officeDocument/2006/relationships/image" Target="../media/image22.png"/><Relationship Id="rId66" Type="http://schemas.openxmlformats.org/officeDocument/2006/relationships/customXml" Target="../ink/ink32.xml"/><Relationship Id="rId87" Type="http://schemas.openxmlformats.org/officeDocument/2006/relationships/image" Target="../media/image43.png"/><Relationship Id="rId110" Type="http://schemas.openxmlformats.org/officeDocument/2006/relationships/customXml" Target="../ink/ink54.xml"/><Relationship Id="rId115" Type="http://schemas.openxmlformats.org/officeDocument/2006/relationships/image" Target="../media/image57.png"/><Relationship Id="rId131" Type="http://schemas.openxmlformats.org/officeDocument/2006/relationships/image" Target="../media/image65.png"/><Relationship Id="rId136" Type="http://schemas.openxmlformats.org/officeDocument/2006/relationships/customXml" Target="../ink/ink67.xml"/><Relationship Id="rId157" Type="http://schemas.openxmlformats.org/officeDocument/2006/relationships/image" Target="../media/image78.png"/><Relationship Id="rId178" Type="http://schemas.openxmlformats.org/officeDocument/2006/relationships/customXml" Target="../ink/ink88.xml"/><Relationship Id="rId61" Type="http://schemas.openxmlformats.org/officeDocument/2006/relationships/image" Target="../media/image30.png"/><Relationship Id="rId82" Type="http://schemas.openxmlformats.org/officeDocument/2006/relationships/customXml" Target="../ink/ink40.xml"/><Relationship Id="rId152" Type="http://schemas.openxmlformats.org/officeDocument/2006/relationships/customXml" Target="../ink/ink75.xml"/><Relationship Id="rId173" Type="http://schemas.openxmlformats.org/officeDocument/2006/relationships/image" Target="../media/image86.png"/><Relationship Id="rId194" Type="http://schemas.openxmlformats.org/officeDocument/2006/relationships/customXml" Target="../ink/ink96.xml"/><Relationship Id="rId199" Type="http://schemas.openxmlformats.org/officeDocument/2006/relationships/image" Target="../media/image99.png"/><Relationship Id="rId203" Type="http://schemas.openxmlformats.org/officeDocument/2006/relationships/image" Target="../media/image101.png"/><Relationship Id="rId19" Type="http://schemas.openxmlformats.org/officeDocument/2006/relationships/image" Target="../media/image9.png"/><Relationship Id="rId14" Type="http://schemas.openxmlformats.org/officeDocument/2006/relationships/customXml" Target="../ink/ink6.xml"/><Relationship Id="rId30" Type="http://schemas.openxmlformats.org/officeDocument/2006/relationships/customXml" Target="../ink/ink14.xml"/><Relationship Id="rId35" Type="http://schemas.openxmlformats.org/officeDocument/2006/relationships/image" Target="../media/image17.png"/><Relationship Id="rId56" Type="http://schemas.openxmlformats.org/officeDocument/2006/relationships/customXml" Target="../ink/ink27.xml"/><Relationship Id="rId77" Type="http://schemas.openxmlformats.org/officeDocument/2006/relationships/image" Target="../media/image38.png"/><Relationship Id="rId100" Type="http://schemas.openxmlformats.org/officeDocument/2006/relationships/customXml" Target="../ink/ink49.xml"/><Relationship Id="rId105" Type="http://schemas.openxmlformats.org/officeDocument/2006/relationships/image" Target="../media/image52.png"/><Relationship Id="rId126" Type="http://schemas.openxmlformats.org/officeDocument/2006/relationships/customXml" Target="../ink/ink62.xml"/><Relationship Id="rId147" Type="http://schemas.openxmlformats.org/officeDocument/2006/relationships/image" Target="../media/image73.png"/><Relationship Id="rId168" Type="http://schemas.openxmlformats.org/officeDocument/2006/relationships/customXml" Target="../ink/ink83.xml"/><Relationship Id="rId8" Type="http://schemas.openxmlformats.org/officeDocument/2006/relationships/customXml" Target="../ink/ink3.xml"/><Relationship Id="rId51" Type="http://schemas.openxmlformats.org/officeDocument/2006/relationships/image" Target="../media/image25.png"/><Relationship Id="rId72" Type="http://schemas.openxmlformats.org/officeDocument/2006/relationships/customXml" Target="../ink/ink35.xml"/><Relationship Id="rId93" Type="http://schemas.openxmlformats.org/officeDocument/2006/relationships/image" Target="../media/image46.png"/><Relationship Id="rId98" Type="http://schemas.openxmlformats.org/officeDocument/2006/relationships/customXml" Target="../ink/ink48.xml"/><Relationship Id="rId121" Type="http://schemas.openxmlformats.org/officeDocument/2006/relationships/image" Target="../media/image60.png"/><Relationship Id="rId142" Type="http://schemas.openxmlformats.org/officeDocument/2006/relationships/customXml" Target="../ink/ink70.xml"/><Relationship Id="rId163" Type="http://schemas.openxmlformats.org/officeDocument/2006/relationships/image" Target="../media/image81.png"/><Relationship Id="rId184" Type="http://schemas.openxmlformats.org/officeDocument/2006/relationships/customXml" Target="../ink/ink91.xml"/><Relationship Id="rId189" Type="http://schemas.openxmlformats.org/officeDocument/2006/relationships/image" Target="../media/image94.png"/><Relationship Id="rId3" Type="http://schemas.openxmlformats.org/officeDocument/2006/relationships/image" Target="../media/image1.jpg"/><Relationship Id="rId25" Type="http://schemas.openxmlformats.org/officeDocument/2006/relationships/image" Target="../media/image12.png"/><Relationship Id="rId46" Type="http://schemas.openxmlformats.org/officeDocument/2006/relationships/customXml" Target="../ink/ink22.xml"/><Relationship Id="rId67" Type="http://schemas.openxmlformats.org/officeDocument/2006/relationships/image" Target="../media/image33.png"/><Relationship Id="rId116" Type="http://schemas.openxmlformats.org/officeDocument/2006/relationships/customXml" Target="../ink/ink57.xml"/><Relationship Id="rId137" Type="http://schemas.openxmlformats.org/officeDocument/2006/relationships/image" Target="../media/image68.png"/><Relationship Id="rId158" Type="http://schemas.openxmlformats.org/officeDocument/2006/relationships/customXml" Target="../ink/ink78.xml"/><Relationship Id="rId20" Type="http://schemas.openxmlformats.org/officeDocument/2006/relationships/customXml" Target="../ink/ink9.xml"/><Relationship Id="rId41" Type="http://schemas.openxmlformats.org/officeDocument/2006/relationships/image" Target="../media/image20.png"/><Relationship Id="rId62" Type="http://schemas.openxmlformats.org/officeDocument/2006/relationships/customXml" Target="../ink/ink30.xml"/><Relationship Id="rId83" Type="http://schemas.openxmlformats.org/officeDocument/2006/relationships/image" Target="../media/image41.png"/><Relationship Id="rId88" Type="http://schemas.openxmlformats.org/officeDocument/2006/relationships/customXml" Target="../ink/ink43.xml"/><Relationship Id="rId111" Type="http://schemas.openxmlformats.org/officeDocument/2006/relationships/image" Target="../media/image55.png"/><Relationship Id="rId132" Type="http://schemas.openxmlformats.org/officeDocument/2006/relationships/customXml" Target="../ink/ink65.xml"/><Relationship Id="rId153" Type="http://schemas.openxmlformats.org/officeDocument/2006/relationships/image" Target="../media/image76.png"/><Relationship Id="rId174" Type="http://schemas.openxmlformats.org/officeDocument/2006/relationships/customXml" Target="../ink/ink86.xml"/><Relationship Id="rId179" Type="http://schemas.openxmlformats.org/officeDocument/2006/relationships/image" Target="../media/image89.png"/><Relationship Id="rId195" Type="http://schemas.openxmlformats.org/officeDocument/2006/relationships/image" Target="../media/image97.png"/><Relationship Id="rId190" Type="http://schemas.openxmlformats.org/officeDocument/2006/relationships/customXml" Target="../ink/ink94.xml"/><Relationship Id="rId204" Type="http://schemas.openxmlformats.org/officeDocument/2006/relationships/customXml" Target="../ink/ink101.xml"/><Relationship Id="rId15" Type="http://schemas.openxmlformats.org/officeDocument/2006/relationships/image" Target="../media/image7.png"/><Relationship Id="rId36" Type="http://schemas.openxmlformats.org/officeDocument/2006/relationships/customXml" Target="../ink/ink17.xml"/><Relationship Id="rId57" Type="http://schemas.openxmlformats.org/officeDocument/2006/relationships/image" Target="../media/image28.png"/><Relationship Id="rId106" Type="http://schemas.openxmlformats.org/officeDocument/2006/relationships/customXml" Target="../ink/ink52.xml"/><Relationship Id="rId127" Type="http://schemas.openxmlformats.org/officeDocument/2006/relationships/image" Target="../media/image63.png"/><Relationship Id="rId10" Type="http://schemas.openxmlformats.org/officeDocument/2006/relationships/customXml" Target="../ink/ink4.xml"/><Relationship Id="rId31" Type="http://schemas.openxmlformats.org/officeDocument/2006/relationships/image" Target="../media/image15.png"/><Relationship Id="rId52" Type="http://schemas.openxmlformats.org/officeDocument/2006/relationships/customXml" Target="../ink/ink25.xml"/><Relationship Id="rId73" Type="http://schemas.openxmlformats.org/officeDocument/2006/relationships/image" Target="../media/image36.png"/><Relationship Id="rId78" Type="http://schemas.openxmlformats.org/officeDocument/2006/relationships/customXml" Target="../ink/ink38.xml"/><Relationship Id="rId94" Type="http://schemas.openxmlformats.org/officeDocument/2006/relationships/customXml" Target="../ink/ink46.xml"/><Relationship Id="rId99" Type="http://schemas.openxmlformats.org/officeDocument/2006/relationships/image" Target="../media/image49.png"/><Relationship Id="rId101" Type="http://schemas.openxmlformats.org/officeDocument/2006/relationships/image" Target="../media/image50.png"/><Relationship Id="rId122" Type="http://schemas.openxmlformats.org/officeDocument/2006/relationships/customXml" Target="../ink/ink60.xml"/><Relationship Id="rId143" Type="http://schemas.openxmlformats.org/officeDocument/2006/relationships/image" Target="../media/image71.png"/><Relationship Id="rId148" Type="http://schemas.openxmlformats.org/officeDocument/2006/relationships/customXml" Target="../ink/ink73.xml"/><Relationship Id="rId164" Type="http://schemas.openxmlformats.org/officeDocument/2006/relationships/customXml" Target="../ink/ink81.xml"/><Relationship Id="rId169" Type="http://schemas.openxmlformats.org/officeDocument/2006/relationships/image" Target="../media/image84.png"/><Relationship Id="rId185" Type="http://schemas.openxmlformats.org/officeDocument/2006/relationships/image" Target="../media/image92.png"/><Relationship Id="rId4" Type="http://schemas.openxmlformats.org/officeDocument/2006/relationships/customXml" Target="../ink/ink1.xml"/><Relationship Id="rId9" Type="http://schemas.openxmlformats.org/officeDocument/2006/relationships/image" Target="../media/image4.png"/><Relationship Id="rId180" Type="http://schemas.openxmlformats.org/officeDocument/2006/relationships/customXml" Target="../ink/ink89.xml"/><Relationship Id="rId26" Type="http://schemas.openxmlformats.org/officeDocument/2006/relationships/customXml" Target="../ink/ink12.xml"/><Relationship Id="rId47" Type="http://schemas.openxmlformats.org/officeDocument/2006/relationships/image" Target="../media/image23.png"/><Relationship Id="rId68" Type="http://schemas.openxmlformats.org/officeDocument/2006/relationships/customXml" Target="../ink/ink33.xml"/><Relationship Id="rId89" Type="http://schemas.openxmlformats.org/officeDocument/2006/relationships/image" Target="../media/image44.png"/><Relationship Id="rId112" Type="http://schemas.openxmlformats.org/officeDocument/2006/relationships/customXml" Target="../ink/ink55.xml"/><Relationship Id="rId133" Type="http://schemas.openxmlformats.org/officeDocument/2006/relationships/image" Target="../media/image66.png"/><Relationship Id="rId154" Type="http://schemas.openxmlformats.org/officeDocument/2006/relationships/customXml" Target="../ink/ink76.xml"/><Relationship Id="rId175" Type="http://schemas.openxmlformats.org/officeDocument/2006/relationships/image" Target="../media/image87.png"/><Relationship Id="rId196" Type="http://schemas.openxmlformats.org/officeDocument/2006/relationships/customXml" Target="../ink/ink97.xml"/><Relationship Id="rId200" Type="http://schemas.openxmlformats.org/officeDocument/2006/relationships/customXml" Target="../ink/ink99.xml"/></Relationships>
</file>

<file path=ppt/slides/_rels/slide2.xml.rels><?xml version="1.0" encoding="UTF-8" standalone="yes"?>
<Relationships xmlns="http://schemas.openxmlformats.org/package/2006/relationships"><Relationship Id="rId8" Type="http://schemas.openxmlformats.org/officeDocument/2006/relationships/customXml" Target="../ink/ink105.xml"/><Relationship Id="rId13" Type="http://schemas.openxmlformats.org/officeDocument/2006/relationships/image" Target="../media/image108.png"/><Relationship Id="rId18" Type="http://schemas.openxmlformats.org/officeDocument/2006/relationships/customXml" Target="../ink/ink110.xml"/><Relationship Id="rId3" Type="http://schemas.openxmlformats.org/officeDocument/2006/relationships/image" Target="../media/image1.jpg"/><Relationship Id="rId21" Type="http://schemas.openxmlformats.org/officeDocument/2006/relationships/image" Target="../media/image112.png"/><Relationship Id="rId7" Type="http://schemas.openxmlformats.org/officeDocument/2006/relationships/image" Target="../media/image105.png"/><Relationship Id="rId12" Type="http://schemas.openxmlformats.org/officeDocument/2006/relationships/customXml" Target="../ink/ink107.xml"/><Relationship Id="rId17" Type="http://schemas.openxmlformats.org/officeDocument/2006/relationships/image" Target="../media/image110.png"/><Relationship Id="rId2" Type="http://schemas.openxmlformats.org/officeDocument/2006/relationships/notesSlide" Target="../notesSlides/notesSlide2.xml"/><Relationship Id="rId16" Type="http://schemas.openxmlformats.org/officeDocument/2006/relationships/customXml" Target="../ink/ink109.xml"/><Relationship Id="rId20" Type="http://schemas.openxmlformats.org/officeDocument/2006/relationships/customXml" Target="../ink/ink111.xml"/><Relationship Id="rId1" Type="http://schemas.openxmlformats.org/officeDocument/2006/relationships/slideLayout" Target="../slideLayouts/slideLayout1.xml"/><Relationship Id="rId6" Type="http://schemas.openxmlformats.org/officeDocument/2006/relationships/customXml" Target="../ink/ink104.xml"/><Relationship Id="rId11" Type="http://schemas.openxmlformats.org/officeDocument/2006/relationships/image" Target="../media/image107.png"/><Relationship Id="rId5" Type="http://schemas.openxmlformats.org/officeDocument/2006/relationships/image" Target="../media/image104.png"/><Relationship Id="rId15" Type="http://schemas.openxmlformats.org/officeDocument/2006/relationships/image" Target="../media/image109.png"/><Relationship Id="rId23" Type="http://schemas.openxmlformats.org/officeDocument/2006/relationships/image" Target="../media/image113.png"/><Relationship Id="rId10" Type="http://schemas.openxmlformats.org/officeDocument/2006/relationships/customXml" Target="../ink/ink106.xml"/><Relationship Id="rId19" Type="http://schemas.openxmlformats.org/officeDocument/2006/relationships/image" Target="../media/image111.png"/><Relationship Id="rId4" Type="http://schemas.openxmlformats.org/officeDocument/2006/relationships/customXml" Target="../ink/ink103.xml"/><Relationship Id="rId9" Type="http://schemas.openxmlformats.org/officeDocument/2006/relationships/image" Target="../media/image106.png"/><Relationship Id="rId14" Type="http://schemas.openxmlformats.org/officeDocument/2006/relationships/customXml" Target="../ink/ink108.xml"/><Relationship Id="rId22" Type="http://schemas.openxmlformats.org/officeDocument/2006/relationships/customXml" Target="../ink/ink11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115.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customXml" Target="../ink/ink114.xml"/><Relationship Id="rId5" Type="http://schemas.openxmlformats.org/officeDocument/2006/relationships/image" Target="../media/image114.png"/><Relationship Id="rId4" Type="http://schemas.openxmlformats.org/officeDocument/2006/relationships/customXml" Target="../ink/ink113.xml"/></Relationships>
</file>

<file path=ppt/slides/_rels/slide4.xml.rels><?xml version="1.0" encoding="UTF-8" standalone="yes"?>
<Relationships xmlns="http://schemas.openxmlformats.org/package/2006/relationships"><Relationship Id="rId8" Type="http://schemas.openxmlformats.org/officeDocument/2006/relationships/customXml" Target="../ink/ink117.xml"/><Relationship Id="rId13" Type="http://schemas.openxmlformats.org/officeDocument/2006/relationships/image" Target="../media/image120.png"/><Relationship Id="rId18" Type="http://schemas.openxmlformats.org/officeDocument/2006/relationships/customXml" Target="../ink/ink122.xml"/><Relationship Id="rId3" Type="http://schemas.openxmlformats.org/officeDocument/2006/relationships/image" Target="../media/image1.jpg"/><Relationship Id="rId7" Type="http://schemas.openxmlformats.org/officeDocument/2006/relationships/image" Target="../media/image117.png"/><Relationship Id="rId12" Type="http://schemas.openxmlformats.org/officeDocument/2006/relationships/customXml" Target="../ink/ink119.xml"/><Relationship Id="rId17" Type="http://schemas.openxmlformats.org/officeDocument/2006/relationships/image" Target="../media/image122.png"/><Relationship Id="rId2" Type="http://schemas.openxmlformats.org/officeDocument/2006/relationships/notesSlide" Target="../notesSlides/notesSlide4.xml"/><Relationship Id="rId16" Type="http://schemas.openxmlformats.org/officeDocument/2006/relationships/customXml" Target="../ink/ink121.xml"/><Relationship Id="rId1" Type="http://schemas.openxmlformats.org/officeDocument/2006/relationships/slideLayout" Target="../slideLayouts/slideLayout1.xml"/><Relationship Id="rId6" Type="http://schemas.openxmlformats.org/officeDocument/2006/relationships/customXml" Target="../ink/ink116.xml"/><Relationship Id="rId11" Type="http://schemas.openxmlformats.org/officeDocument/2006/relationships/image" Target="../media/image119.png"/><Relationship Id="rId5" Type="http://schemas.openxmlformats.org/officeDocument/2006/relationships/image" Target="../media/image116.png"/><Relationship Id="rId15" Type="http://schemas.openxmlformats.org/officeDocument/2006/relationships/image" Target="../media/image121.png"/><Relationship Id="rId10" Type="http://schemas.openxmlformats.org/officeDocument/2006/relationships/customXml" Target="../ink/ink118.xml"/><Relationship Id="rId19" Type="http://schemas.openxmlformats.org/officeDocument/2006/relationships/image" Target="../media/image123.png"/><Relationship Id="rId4" Type="http://schemas.openxmlformats.org/officeDocument/2006/relationships/customXml" Target="../ink/ink115.xml"/><Relationship Id="rId9" Type="http://schemas.openxmlformats.org/officeDocument/2006/relationships/image" Target="../media/image118.png"/><Relationship Id="rId14" Type="http://schemas.openxmlformats.org/officeDocument/2006/relationships/customXml" Target="../ink/ink120.xml"/></Relationships>
</file>

<file path=ppt/slides/_rels/slide5.xml.rels><?xml version="1.0" encoding="UTF-8" standalone="yes"?>
<Relationships xmlns="http://schemas.openxmlformats.org/package/2006/relationships"><Relationship Id="rId8" Type="http://schemas.openxmlformats.org/officeDocument/2006/relationships/customXml" Target="../ink/ink125.xml"/><Relationship Id="rId13" Type="http://schemas.openxmlformats.org/officeDocument/2006/relationships/image" Target="../media/image128.png"/><Relationship Id="rId18" Type="http://schemas.openxmlformats.org/officeDocument/2006/relationships/customXml" Target="../ink/ink130.xml"/><Relationship Id="rId26" Type="http://schemas.openxmlformats.org/officeDocument/2006/relationships/customXml" Target="../ink/ink134.xml"/><Relationship Id="rId3" Type="http://schemas.openxmlformats.org/officeDocument/2006/relationships/image" Target="../media/image1.jpg"/><Relationship Id="rId21" Type="http://schemas.openxmlformats.org/officeDocument/2006/relationships/image" Target="../media/image132.png"/><Relationship Id="rId7" Type="http://schemas.openxmlformats.org/officeDocument/2006/relationships/image" Target="../media/image125.png"/><Relationship Id="rId12" Type="http://schemas.openxmlformats.org/officeDocument/2006/relationships/customXml" Target="../ink/ink127.xml"/><Relationship Id="rId17" Type="http://schemas.openxmlformats.org/officeDocument/2006/relationships/image" Target="../media/image130.png"/><Relationship Id="rId25" Type="http://schemas.openxmlformats.org/officeDocument/2006/relationships/image" Target="../media/image134.png"/><Relationship Id="rId2" Type="http://schemas.openxmlformats.org/officeDocument/2006/relationships/notesSlide" Target="../notesSlides/notesSlide5.xml"/><Relationship Id="rId16" Type="http://schemas.openxmlformats.org/officeDocument/2006/relationships/customXml" Target="../ink/ink129.xml"/><Relationship Id="rId20" Type="http://schemas.openxmlformats.org/officeDocument/2006/relationships/customXml" Target="../ink/ink131.xml"/><Relationship Id="rId29" Type="http://schemas.openxmlformats.org/officeDocument/2006/relationships/image" Target="../media/image136.png"/><Relationship Id="rId1" Type="http://schemas.openxmlformats.org/officeDocument/2006/relationships/slideLayout" Target="../slideLayouts/slideLayout1.xml"/><Relationship Id="rId6" Type="http://schemas.openxmlformats.org/officeDocument/2006/relationships/customXml" Target="../ink/ink124.xml"/><Relationship Id="rId11" Type="http://schemas.openxmlformats.org/officeDocument/2006/relationships/image" Target="../media/image127.png"/><Relationship Id="rId24" Type="http://schemas.openxmlformats.org/officeDocument/2006/relationships/customXml" Target="../ink/ink133.xml"/><Relationship Id="rId5" Type="http://schemas.openxmlformats.org/officeDocument/2006/relationships/image" Target="../media/image124.png"/><Relationship Id="rId15" Type="http://schemas.openxmlformats.org/officeDocument/2006/relationships/image" Target="../media/image129.png"/><Relationship Id="rId23" Type="http://schemas.openxmlformats.org/officeDocument/2006/relationships/image" Target="../media/image133.png"/><Relationship Id="rId28" Type="http://schemas.openxmlformats.org/officeDocument/2006/relationships/customXml" Target="../ink/ink135.xml"/><Relationship Id="rId10" Type="http://schemas.openxmlformats.org/officeDocument/2006/relationships/customXml" Target="../ink/ink126.xml"/><Relationship Id="rId19" Type="http://schemas.openxmlformats.org/officeDocument/2006/relationships/image" Target="../media/image131.png"/><Relationship Id="rId31" Type="http://schemas.openxmlformats.org/officeDocument/2006/relationships/image" Target="../media/image137.png"/><Relationship Id="rId4" Type="http://schemas.openxmlformats.org/officeDocument/2006/relationships/customXml" Target="../ink/ink123.xml"/><Relationship Id="rId9" Type="http://schemas.openxmlformats.org/officeDocument/2006/relationships/image" Target="../media/image126.png"/><Relationship Id="rId14" Type="http://schemas.openxmlformats.org/officeDocument/2006/relationships/customXml" Target="../ink/ink128.xml"/><Relationship Id="rId22" Type="http://schemas.openxmlformats.org/officeDocument/2006/relationships/customXml" Target="../ink/ink132.xml"/><Relationship Id="rId27" Type="http://schemas.openxmlformats.org/officeDocument/2006/relationships/image" Target="../media/image135.png"/><Relationship Id="rId30" Type="http://schemas.openxmlformats.org/officeDocument/2006/relationships/customXml" Target="../ink/ink136.xml"/></Relationships>
</file>

<file path=ppt/slides/_rels/slide6.xml.rels><?xml version="1.0" encoding="UTF-8" standalone="yes"?>
<Relationships xmlns="http://schemas.openxmlformats.org/package/2006/relationships"><Relationship Id="rId8" Type="http://schemas.openxmlformats.org/officeDocument/2006/relationships/customXml" Target="../ink/ink139.xml"/><Relationship Id="rId13" Type="http://schemas.openxmlformats.org/officeDocument/2006/relationships/image" Target="../media/image142.png"/><Relationship Id="rId18" Type="http://schemas.openxmlformats.org/officeDocument/2006/relationships/customXml" Target="../ink/ink144.xml"/><Relationship Id="rId3" Type="http://schemas.openxmlformats.org/officeDocument/2006/relationships/image" Target="../media/image1.jpg"/><Relationship Id="rId7" Type="http://schemas.openxmlformats.org/officeDocument/2006/relationships/image" Target="../media/image139.png"/><Relationship Id="rId12" Type="http://schemas.openxmlformats.org/officeDocument/2006/relationships/customXml" Target="../ink/ink141.xml"/><Relationship Id="rId17" Type="http://schemas.openxmlformats.org/officeDocument/2006/relationships/image" Target="../media/image144.png"/><Relationship Id="rId2" Type="http://schemas.openxmlformats.org/officeDocument/2006/relationships/notesSlide" Target="../notesSlides/notesSlide6.xml"/><Relationship Id="rId16" Type="http://schemas.openxmlformats.org/officeDocument/2006/relationships/customXml" Target="../ink/ink143.xml"/><Relationship Id="rId1" Type="http://schemas.openxmlformats.org/officeDocument/2006/relationships/slideLayout" Target="../slideLayouts/slideLayout1.xml"/><Relationship Id="rId6" Type="http://schemas.openxmlformats.org/officeDocument/2006/relationships/customXml" Target="../ink/ink138.xml"/><Relationship Id="rId11" Type="http://schemas.openxmlformats.org/officeDocument/2006/relationships/image" Target="../media/image141.png"/><Relationship Id="rId5" Type="http://schemas.openxmlformats.org/officeDocument/2006/relationships/image" Target="../media/image138.png"/><Relationship Id="rId15" Type="http://schemas.openxmlformats.org/officeDocument/2006/relationships/image" Target="../media/image143.png"/><Relationship Id="rId10" Type="http://schemas.openxmlformats.org/officeDocument/2006/relationships/customXml" Target="../ink/ink140.xml"/><Relationship Id="rId19" Type="http://schemas.openxmlformats.org/officeDocument/2006/relationships/image" Target="../media/image145.png"/><Relationship Id="rId4" Type="http://schemas.openxmlformats.org/officeDocument/2006/relationships/customXml" Target="../ink/ink137.xml"/><Relationship Id="rId9" Type="http://schemas.openxmlformats.org/officeDocument/2006/relationships/image" Target="../media/image140.png"/><Relationship Id="rId14" Type="http://schemas.openxmlformats.org/officeDocument/2006/relationships/customXml" Target="../ink/ink142.xml"/></Relationships>
</file>

<file path=ppt/slides/_rels/slide7.xml.rels><?xml version="1.0" encoding="UTF-8" standalone="yes"?>
<Relationships xmlns="http://schemas.openxmlformats.org/package/2006/relationships"><Relationship Id="rId8" Type="http://schemas.openxmlformats.org/officeDocument/2006/relationships/customXml" Target="../ink/ink147.xml"/><Relationship Id="rId13" Type="http://schemas.openxmlformats.org/officeDocument/2006/relationships/image" Target="../media/image150.png"/><Relationship Id="rId18" Type="http://schemas.openxmlformats.org/officeDocument/2006/relationships/customXml" Target="../ink/ink152.xml"/><Relationship Id="rId26" Type="http://schemas.openxmlformats.org/officeDocument/2006/relationships/customXml" Target="../ink/ink156.xml"/><Relationship Id="rId39" Type="http://schemas.openxmlformats.org/officeDocument/2006/relationships/image" Target="../media/image163.png"/><Relationship Id="rId3" Type="http://schemas.openxmlformats.org/officeDocument/2006/relationships/image" Target="../media/image1.jpg"/><Relationship Id="rId21" Type="http://schemas.openxmlformats.org/officeDocument/2006/relationships/image" Target="../media/image154.png"/><Relationship Id="rId34" Type="http://schemas.openxmlformats.org/officeDocument/2006/relationships/customXml" Target="../ink/ink160.xml"/><Relationship Id="rId7" Type="http://schemas.openxmlformats.org/officeDocument/2006/relationships/image" Target="../media/image147.png"/><Relationship Id="rId12" Type="http://schemas.openxmlformats.org/officeDocument/2006/relationships/customXml" Target="../ink/ink149.xml"/><Relationship Id="rId17" Type="http://schemas.openxmlformats.org/officeDocument/2006/relationships/image" Target="../media/image152.png"/><Relationship Id="rId25" Type="http://schemas.openxmlformats.org/officeDocument/2006/relationships/image" Target="../media/image156.png"/><Relationship Id="rId33" Type="http://schemas.openxmlformats.org/officeDocument/2006/relationships/image" Target="../media/image160.png"/><Relationship Id="rId38" Type="http://schemas.openxmlformats.org/officeDocument/2006/relationships/customXml" Target="../ink/ink162.xml"/><Relationship Id="rId2" Type="http://schemas.openxmlformats.org/officeDocument/2006/relationships/notesSlide" Target="../notesSlides/notesSlide7.xml"/><Relationship Id="rId16" Type="http://schemas.openxmlformats.org/officeDocument/2006/relationships/customXml" Target="../ink/ink151.xml"/><Relationship Id="rId20" Type="http://schemas.openxmlformats.org/officeDocument/2006/relationships/customXml" Target="../ink/ink153.xml"/><Relationship Id="rId29" Type="http://schemas.openxmlformats.org/officeDocument/2006/relationships/image" Target="../media/image158.png"/><Relationship Id="rId1" Type="http://schemas.openxmlformats.org/officeDocument/2006/relationships/slideLayout" Target="../slideLayouts/slideLayout1.xml"/><Relationship Id="rId6" Type="http://schemas.openxmlformats.org/officeDocument/2006/relationships/customXml" Target="../ink/ink146.xml"/><Relationship Id="rId11" Type="http://schemas.openxmlformats.org/officeDocument/2006/relationships/image" Target="../media/image149.png"/><Relationship Id="rId24" Type="http://schemas.openxmlformats.org/officeDocument/2006/relationships/customXml" Target="../ink/ink155.xml"/><Relationship Id="rId32" Type="http://schemas.openxmlformats.org/officeDocument/2006/relationships/customXml" Target="../ink/ink159.xml"/><Relationship Id="rId37" Type="http://schemas.openxmlformats.org/officeDocument/2006/relationships/image" Target="../media/image162.png"/><Relationship Id="rId5" Type="http://schemas.openxmlformats.org/officeDocument/2006/relationships/image" Target="../media/image146.png"/><Relationship Id="rId15" Type="http://schemas.openxmlformats.org/officeDocument/2006/relationships/image" Target="../media/image151.png"/><Relationship Id="rId23" Type="http://schemas.openxmlformats.org/officeDocument/2006/relationships/image" Target="../media/image155.png"/><Relationship Id="rId28" Type="http://schemas.openxmlformats.org/officeDocument/2006/relationships/customXml" Target="../ink/ink157.xml"/><Relationship Id="rId36" Type="http://schemas.openxmlformats.org/officeDocument/2006/relationships/customXml" Target="../ink/ink161.xml"/><Relationship Id="rId10" Type="http://schemas.openxmlformats.org/officeDocument/2006/relationships/customXml" Target="../ink/ink148.xml"/><Relationship Id="rId19" Type="http://schemas.openxmlformats.org/officeDocument/2006/relationships/image" Target="../media/image153.png"/><Relationship Id="rId31" Type="http://schemas.openxmlformats.org/officeDocument/2006/relationships/image" Target="../media/image159.png"/><Relationship Id="rId4" Type="http://schemas.openxmlformats.org/officeDocument/2006/relationships/customXml" Target="../ink/ink145.xml"/><Relationship Id="rId9" Type="http://schemas.openxmlformats.org/officeDocument/2006/relationships/image" Target="../media/image148.png"/><Relationship Id="rId14" Type="http://schemas.openxmlformats.org/officeDocument/2006/relationships/customXml" Target="../ink/ink150.xml"/><Relationship Id="rId22" Type="http://schemas.openxmlformats.org/officeDocument/2006/relationships/customXml" Target="../ink/ink154.xml"/><Relationship Id="rId27" Type="http://schemas.openxmlformats.org/officeDocument/2006/relationships/image" Target="../media/image157.png"/><Relationship Id="rId30" Type="http://schemas.openxmlformats.org/officeDocument/2006/relationships/customXml" Target="../ink/ink158.xml"/><Relationship Id="rId35" Type="http://schemas.openxmlformats.org/officeDocument/2006/relationships/image" Target="../media/image16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2192000" cy="5920268"/>
          </a:xfrm>
          <a:prstGeom prst="roundRect">
            <a:avLst/>
          </a:prstGeom>
          <a:solidFill>
            <a:srgbClr val="4E1A04">
              <a:alpha val="40000"/>
            </a:srgb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435685" y="258184"/>
            <a:ext cx="11300908" cy="5509200"/>
          </a:xfrm>
          <a:prstGeom prst="rect">
            <a:avLst/>
          </a:prstGeom>
          <a:noFill/>
        </p:spPr>
        <p:txBody>
          <a:bodyPr wrap="square" rtlCol="0">
            <a:spAutoFit/>
          </a:bodyPr>
          <a:lstStyle/>
          <a:p>
            <a:pPr algn="r"/>
            <a:r>
              <a:rPr lang="he-IL" sz="3200" b="1">
                <a:solidFill>
                  <a:schemeClr val="bg1"/>
                </a:solidFill>
                <a:cs typeface="+mj-cs"/>
              </a:rPr>
              <a:t>ספר ישעיה פרק א</a:t>
            </a:r>
          </a:p>
          <a:p>
            <a:pPr algn="r"/>
            <a:r>
              <a:rPr lang="he-IL" sz="3200">
                <a:solidFill>
                  <a:schemeClr val="bg1"/>
                </a:solidFill>
                <a:cs typeface="+mj-cs"/>
              </a:rPr>
              <a:t>﻿א   חֲזוֹן יְשַׁעְיָהוּ בֶן-אָמוֹץ אֲשֶׁר חָזָה עַל-יְהוּדָה וִירוּשָׁלָם בִּימֵי עֻזִּיָּהוּ יוֹתָם אָחָז יְחִזְקִיָּהוּ מַלְכֵי יְהוּדָה: ב   שִׁמְעוּ שָׁמַיִם וְהַאֲזִינִי אֶרֶץ כִּי יְהֹוָה דִּבֵּר בָּנִים גִּדַּלְתִּי וְרוֹמַמְתִּי וְהֵם פָּשְׁעוּ בִי: ג   יָדַע שׁוֹר קֹנֵהוּ וַחֲמוֹר אֵבוּס בְּעָלָיו יִשְֹרָאֵל לֹא יָדַע עַמִּי לֹא הִתְבּוֹנָן: ד   הוֹי | גּוֹי חֹטֵא עַם כֶּבֶד עָוֹן זֶרַע מְרֵעִים בָּנִים מַשְׁחִיתִים עָזְבוּ אֶת-יְהֹוָה נִאֲצוּ אֶת-קְדוֹשׁ יִשְֹרָאֵל נָזֹרוּ אָחוֹר: ה   עַל-מֶה תֻכּוּ עוֹד תּוֹסִיפוּ סָרָה כָּל-רֹאשׁ לָחֳלִי וְכָל-לֵבָב דַּוָּי: ו   מִכַּף-רֶגֶל וְעַד-רֹאשׁ אֵין-בּוֹ מְתֹם פֶּצַע וְחַבּוּרָה וּמַכָּה טְרִיָּה לֹא-זֹרוּ וְלֹא חֻבָּשׁוּ וְלֹא רֻכְּכָה בַּשָּׁמֶן: ז   אַרְצְכֶם שְׁמָמָה עָרֵיכֶם שְֹרֻפוֹת אֵשׁ אַדְמַתְכֶם לְנֶגְדְּכֶם זָרִים אֹכְלִים אֹתָהּ וּשְׁמָמָה כְּמַהְפֵּכַת זָרִים: ח   וְנוֹתְרָה בַת-צִיּוֹן כְּסֻכָּה בְכָרֶם כִּמְלוּנָה בְמִקְשָׁה כְּעִיר נְצוּרָה: ט   לוּלֵי יְהֹוָה צְבָאוֹת הוֹתִיר לָנוּ שָֹרִיד כִּמְעָט כִּסְדֹם הָיִינוּ לַעֲמֹרָה דָּמִינוּ:</a:t>
            </a:r>
            <a:endParaRPr lang="en-US" sz="3200">
              <a:solidFill>
                <a:schemeClr val="bg1"/>
              </a:solidFill>
              <a:cs typeface="+mj-cs"/>
            </a:endParaRPr>
          </a:p>
        </p:txBody>
      </p:sp>
      <mc:AlternateContent xmlns:mc="http://schemas.openxmlformats.org/markup-compatibility/2006" xmlns:p14="http://schemas.microsoft.com/office/powerpoint/2010/main">
        <mc:Choice Requires="p14">
          <p:contentPart p14:bwMode="auto" r:id="rId4">
            <p14:nvContentPartPr>
              <p14:cNvPr id="4" name="Ink 3">
                <a:extLst>
                  <a:ext uri="{FF2B5EF4-FFF2-40B4-BE49-F238E27FC236}">
                    <a16:creationId xmlns:a16="http://schemas.microsoft.com/office/drawing/2014/main" id="{AA09AF97-60CF-41AC-AB74-1ECA7393310A}"/>
                  </a:ext>
                </a:extLst>
              </p14:cNvPr>
              <p14:cNvContentPartPr/>
              <p14:nvPr/>
            </p14:nvContentPartPr>
            <p14:xfrm>
              <a:off x="93830" y="3333460"/>
              <a:ext cx="360" cy="360"/>
            </p14:xfrm>
          </p:contentPart>
        </mc:Choice>
        <mc:Fallback xmlns="">
          <p:pic>
            <p:nvPicPr>
              <p:cNvPr id="4" name="Ink 3">
                <a:extLst>
                  <a:ext uri="{FF2B5EF4-FFF2-40B4-BE49-F238E27FC236}">
                    <a16:creationId xmlns:a16="http://schemas.microsoft.com/office/drawing/2014/main" id="{AA09AF97-60CF-41AC-AB74-1ECA7393310A}"/>
                  </a:ext>
                </a:extLst>
              </p:cNvPr>
              <p:cNvPicPr/>
              <p:nvPr/>
            </p:nvPicPr>
            <p:blipFill>
              <a:blip r:embed="rId5"/>
              <a:stretch>
                <a:fillRect/>
              </a:stretch>
            </p:blipFill>
            <p:spPr>
              <a:xfrm>
                <a:off x="75830" y="3315820"/>
                <a:ext cx="36000" cy="36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3" name="Ink 12">
                <a:extLst>
                  <a:ext uri="{FF2B5EF4-FFF2-40B4-BE49-F238E27FC236}">
                    <a16:creationId xmlns:a16="http://schemas.microsoft.com/office/drawing/2014/main" id="{A5AA1036-EE69-4B86-B030-716BB8B2A2F0}"/>
                  </a:ext>
                </a:extLst>
              </p14:cNvPr>
              <p14:cNvContentPartPr/>
              <p14:nvPr/>
            </p14:nvContentPartPr>
            <p14:xfrm>
              <a:off x="11399990" y="1274460"/>
              <a:ext cx="284040" cy="24120"/>
            </p14:xfrm>
          </p:contentPart>
        </mc:Choice>
        <mc:Fallback xmlns="">
          <p:pic>
            <p:nvPicPr>
              <p:cNvPr id="13" name="Ink 12">
                <a:extLst>
                  <a:ext uri="{FF2B5EF4-FFF2-40B4-BE49-F238E27FC236}">
                    <a16:creationId xmlns:a16="http://schemas.microsoft.com/office/drawing/2014/main" id="{A5AA1036-EE69-4B86-B030-716BB8B2A2F0}"/>
                  </a:ext>
                </a:extLst>
              </p:cNvPr>
              <p:cNvPicPr/>
              <p:nvPr/>
            </p:nvPicPr>
            <p:blipFill>
              <a:blip r:embed="rId7"/>
              <a:stretch>
                <a:fillRect/>
              </a:stretch>
            </p:blipFill>
            <p:spPr>
              <a:xfrm>
                <a:off x="11381990" y="1256460"/>
                <a:ext cx="319680" cy="597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7" name="Ink 16">
                <a:extLst>
                  <a:ext uri="{FF2B5EF4-FFF2-40B4-BE49-F238E27FC236}">
                    <a16:creationId xmlns:a16="http://schemas.microsoft.com/office/drawing/2014/main" id="{C9A5F04B-4F4F-4FCA-B136-B0FB87BC0C7E}"/>
                  </a:ext>
                </a:extLst>
              </p14:cNvPr>
              <p14:cNvContentPartPr/>
              <p14:nvPr/>
            </p14:nvContentPartPr>
            <p14:xfrm>
              <a:off x="2046830" y="1154940"/>
              <a:ext cx="9067680" cy="195840"/>
            </p14:xfrm>
          </p:contentPart>
        </mc:Choice>
        <mc:Fallback xmlns="">
          <p:pic>
            <p:nvPicPr>
              <p:cNvPr id="17" name="Ink 16">
                <a:extLst>
                  <a:ext uri="{FF2B5EF4-FFF2-40B4-BE49-F238E27FC236}">
                    <a16:creationId xmlns:a16="http://schemas.microsoft.com/office/drawing/2014/main" id="{C9A5F04B-4F4F-4FCA-B136-B0FB87BC0C7E}"/>
                  </a:ext>
                </a:extLst>
              </p:cNvPr>
              <p:cNvPicPr/>
              <p:nvPr/>
            </p:nvPicPr>
            <p:blipFill>
              <a:blip r:embed="rId9"/>
              <a:stretch>
                <a:fillRect/>
              </a:stretch>
            </p:blipFill>
            <p:spPr>
              <a:xfrm>
                <a:off x="2028830" y="1136940"/>
                <a:ext cx="9103320" cy="23148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8" name="Ink 17">
                <a:extLst>
                  <a:ext uri="{FF2B5EF4-FFF2-40B4-BE49-F238E27FC236}">
                    <a16:creationId xmlns:a16="http://schemas.microsoft.com/office/drawing/2014/main" id="{E39271CF-237B-4612-8B04-EEB1CFF72122}"/>
                  </a:ext>
                </a:extLst>
              </p14:cNvPr>
              <p14:cNvContentPartPr/>
              <p14:nvPr/>
            </p14:nvContentPartPr>
            <p14:xfrm>
              <a:off x="1256990" y="1286700"/>
              <a:ext cx="752040" cy="46440"/>
            </p14:xfrm>
          </p:contentPart>
        </mc:Choice>
        <mc:Fallback xmlns="">
          <p:pic>
            <p:nvPicPr>
              <p:cNvPr id="18" name="Ink 17">
                <a:extLst>
                  <a:ext uri="{FF2B5EF4-FFF2-40B4-BE49-F238E27FC236}">
                    <a16:creationId xmlns:a16="http://schemas.microsoft.com/office/drawing/2014/main" id="{E39271CF-237B-4612-8B04-EEB1CFF72122}"/>
                  </a:ext>
                </a:extLst>
              </p:cNvPr>
              <p:cNvPicPr/>
              <p:nvPr/>
            </p:nvPicPr>
            <p:blipFill>
              <a:blip r:embed="rId11"/>
              <a:stretch>
                <a:fillRect/>
              </a:stretch>
            </p:blipFill>
            <p:spPr>
              <a:xfrm>
                <a:off x="1238990" y="1268700"/>
                <a:ext cx="787680" cy="82080"/>
              </a:xfrm>
              <a:prstGeom prst="rect">
                <a:avLst/>
              </a:prstGeom>
            </p:spPr>
          </p:pic>
        </mc:Fallback>
      </mc:AlternateContent>
      <p:grpSp>
        <p:nvGrpSpPr>
          <p:cNvPr id="21" name="Group 20">
            <a:extLst>
              <a:ext uri="{FF2B5EF4-FFF2-40B4-BE49-F238E27FC236}">
                <a16:creationId xmlns:a16="http://schemas.microsoft.com/office/drawing/2014/main" id="{2FA19C52-B56C-420B-9672-97FE8B22D638}"/>
              </a:ext>
            </a:extLst>
          </p:cNvPr>
          <p:cNvGrpSpPr/>
          <p:nvPr/>
        </p:nvGrpSpPr>
        <p:grpSpPr>
          <a:xfrm>
            <a:off x="8953430" y="1734900"/>
            <a:ext cx="2696760" cy="117000"/>
            <a:chOff x="8953430" y="1734900"/>
            <a:chExt cx="2696760" cy="117000"/>
          </a:xfrm>
        </p:grpSpPr>
        <mc:AlternateContent xmlns:mc="http://schemas.openxmlformats.org/markup-compatibility/2006" xmlns:p14="http://schemas.microsoft.com/office/powerpoint/2010/main">
          <mc:Choice Requires="p14">
            <p:contentPart p14:bwMode="auto" r:id="rId12">
              <p14:nvContentPartPr>
                <p14:cNvPr id="19" name="Ink 18">
                  <a:extLst>
                    <a:ext uri="{FF2B5EF4-FFF2-40B4-BE49-F238E27FC236}">
                      <a16:creationId xmlns:a16="http://schemas.microsoft.com/office/drawing/2014/main" id="{8B5F9BA7-5B9C-434D-8FE4-E1658B5B7933}"/>
                    </a:ext>
                  </a:extLst>
                </p14:cNvPr>
                <p14:cNvContentPartPr/>
                <p14:nvPr/>
              </p14:nvContentPartPr>
              <p14:xfrm>
                <a:off x="10701590" y="1809420"/>
                <a:ext cx="948600" cy="42480"/>
              </p14:xfrm>
            </p:contentPart>
          </mc:Choice>
          <mc:Fallback xmlns="">
            <p:pic>
              <p:nvPicPr>
                <p:cNvPr id="19" name="Ink 18">
                  <a:extLst>
                    <a:ext uri="{FF2B5EF4-FFF2-40B4-BE49-F238E27FC236}">
                      <a16:creationId xmlns:a16="http://schemas.microsoft.com/office/drawing/2014/main" id="{8B5F9BA7-5B9C-434D-8FE4-E1658B5B7933}"/>
                    </a:ext>
                  </a:extLst>
                </p:cNvPr>
                <p:cNvPicPr/>
                <p:nvPr/>
              </p:nvPicPr>
              <p:blipFill>
                <a:blip r:embed="rId13"/>
                <a:stretch>
                  <a:fillRect/>
                </a:stretch>
              </p:blipFill>
              <p:spPr>
                <a:xfrm>
                  <a:off x="10683590" y="1791420"/>
                  <a:ext cx="984240" cy="7812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0" name="Ink 19">
                  <a:extLst>
                    <a:ext uri="{FF2B5EF4-FFF2-40B4-BE49-F238E27FC236}">
                      <a16:creationId xmlns:a16="http://schemas.microsoft.com/office/drawing/2014/main" id="{9D5DBA68-2B0B-4D1F-A24E-3A9AF27D94C2}"/>
                    </a:ext>
                  </a:extLst>
                </p14:cNvPr>
                <p14:cNvContentPartPr/>
                <p14:nvPr/>
              </p14:nvContentPartPr>
              <p14:xfrm>
                <a:off x="8953430" y="1734900"/>
                <a:ext cx="1515960" cy="90000"/>
              </p14:xfrm>
            </p:contentPart>
          </mc:Choice>
          <mc:Fallback xmlns="">
            <p:pic>
              <p:nvPicPr>
                <p:cNvPr id="20" name="Ink 19">
                  <a:extLst>
                    <a:ext uri="{FF2B5EF4-FFF2-40B4-BE49-F238E27FC236}">
                      <a16:creationId xmlns:a16="http://schemas.microsoft.com/office/drawing/2014/main" id="{9D5DBA68-2B0B-4D1F-A24E-3A9AF27D94C2}"/>
                    </a:ext>
                  </a:extLst>
                </p:cNvPr>
                <p:cNvPicPr/>
                <p:nvPr/>
              </p:nvPicPr>
              <p:blipFill>
                <a:blip r:embed="rId15"/>
                <a:stretch>
                  <a:fillRect/>
                </a:stretch>
              </p:blipFill>
              <p:spPr>
                <a:xfrm>
                  <a:off x="8935790" y="1716900"/>
                  <a:ext cx="1551600" cy="12564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6">
            <p14:nvContentPartPr>
              <p14:cNvPr id="22" name="Ink 21">
                <a:extLst>
                  <a:ext uri="{FF2B5EF4-FFF2-40B4-BE49-F238E27FC236}">
                    <a16:creationId xmlns:a16="http://schemas.microsoft.com/office/drawing/2014/main" id="{9155ED0A-1B19-4250-83B1-A212FFE3CEFE}"/>
                  </a:ext>
                </a:extLst>
              </p14:cNvPr>
              <p14:cNvContentPartPr/>
              <p14:nvPr/>
            </p14:nvContentPartPr>
            <p14:xfrm>
              <a:off x="10546430" y="817620"/>
              <a:ext cx="693000" cy="550080"/>
            </p14:xfrm>
          </p:contentPart>
        </mc:Choice>
        <mc:Fallback xmlns="">
          <p:pic>
            <p:nvPicPr>
              <p:cNvPr id="22" name="Ink 21">
                <a:extLst>
                  <a:ext uri="{FF2B5EF4-FFF2-40B4-BE49-F238E27FC236}">
                    <a16:creationId xmlns:a16="http://schemas.microsoft.com/office/drawing/2014/main" id="{9155ED0A-1B19-4250-83B1-A212FFE3CEFE}"/>
                  </a:ext>
                </a:extLst>
              </p:cNvPr>
              <p:cNvPicPr/>
              <p:nvPr/>
            </p:nvPicPr>
            <p:blipFill>
              <a:blip r:embed="rId17"/>
              <a:stretch>
                <a:fillRect/>
              </a:stretch>
            </p:blipFill>
            <p:spPr>
              <a:xfrm>
                <a:off x="10528430" y="799980"/>
                <a:ext cx="728640" cy="58572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23" name="Ink 22">
                <a:extLst>
                  <a:ext uri="{FF2B5EF4-FFF2-40B4-BE49-F238E27FC236}">
                    <a16:creationId xmlns:a16="http://schemas.microsoft.com/office/drawing/2014/main" id="{EC54D80A-4ED5-4892-8859-860027348E5E}"/>
                  </a:ext>
                </a:extLst>
              </p14:cNvPr>
              <p14:cNvContentPartPr/>
              <p14:nvPr/>
            </p14:nvContentPartPr>
            <p14:xfrm>
              <a:off x="8258990" y="837060"/>
              <a:ext cx="1291320" cy="503280"/>
            </p14:xfrm>
          </p:contentPart>
        </mc:Choice>
        <mc:Fallback xmlns="">
          <p:pic>
            <p:nvPicPr>
              <p:cNvPr id="23" name="Ink 22">
                <a:extLst>
                  <a:ext uri="{FF2B5EF4-FFF2-40B4-BE49-F238E27FC236}">
                    <a16:creationId xmlns:a16="http://schemas.microsoft.com/office/drawing/2014/main" id="{EC54D80A-4ED5-4892-8859-860027348E5E}"/>
                  </a:ext>
                </a:extLst>
              </p:cNvPr>
              <p:cNvPicPr/>
              <p:nvPr/>
            </p:nvPicPr>
            <p:blipFill>
              <a:blip r:embed="rId19"/>
              <a:stretch>
                <a:fillRect/>
              </a:stretch>
            </p:blipFill>
            <p:spPr>
              <a:xfrm>
                <a:off x="8241350" y="819420"/>
                <a:ext cx="1326960" cy="53892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24" name="Ink 23">
                <a:extLst>
                  <a:ext uri="{FF2B5EF4-FFF2-40B4-BE49-F238E27FC236}">
                    <a16:creationId xmlns:a16="http://schemas.microsoft.com/office/drawing/2014/main" id="{19844723-8364-4B45-9EE7-9AAB7210ED10}"/>
                  </a:ext>
                </a:extLst>
              </p14:cNvPr>
              <p14:cNvContentPartPr/>
              <p14:nvPr/>
            </p14:nvContentPartPr>
            <p14:xfrm>
              <a:off x="6960470" y="825180"/>
              <a:ext cx="631800" cy="543960"/>
            </p14:xfrm>
          </p:contentPart>
        </mc:Choice>
        <mc:Fallback xmlns="">
          <p:pic>
            <p:nvPicPr>
              <p:cNvPr id="24" name="Ink 23">
                <a:extLst>
                  <a:ext uri="{FF2B5EF4-FFF2-40B4-BE49-F238E27FC236}">
                    <a16:creationId xmlns:a16="http://schemas.microsoft.com/office/drawing/2014/main" id="{19844723-8364-4B45-9EE7-9AAB7210ED10}"/>
                  </a:ext>
                </a:extLst>
              </p:cNvPr>
              <p:cNvPicPr/>
              <p:nvPr/>
            </p:nvPicPr>
            <p:blipFill>
              <a:blip r:embed="rId21"/>
              <a:stretch>
                <a:fillRect/>
              </a:stretch>
            </p:blipFill>
            <p:spPr>
              <a:xfrm>
                <a:off x="6942830" y="807180"/>
                <a:ext cx="667440" cy="57960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25" name="Ink 24">
                <a:extLst>
                  <a:ext uri="{FF2B5EF4-FFF2-40B4-BE49-F238E27FC236}">
                    <a16:creationId xmlns:a16="http://schemas.microsoft.com/office/drawing/2014/main" id="{16EA0925-12EA-4104-B4AB-8DD40B2E7B7D}"/>
                  </a:ext>
                </a:extLst>
              </p14:cNvPr>
              <p14:cNvContentPartPr/>
              <p14:nvPr/>
            </p14:nvContentPartPr>
            <p14:xfrm>
              <a:off x="6733310" y="1774140"/>
              <a:ext cx="1518120" cy="57960"/>
            </p14:xfrm>
          </p:contentPart>
        </mc:Choice>
        <mc:Fallback xmlns="">
          <p:pic>
            <p:nvPicPr>
              <p:cNvPr id="25" name="Ink 24">
                <a:extLst>
                  <a:ext uri="{FF2B5EF4-FFF2-40B4-BE49-F238E27FC236}">
                    <a16:creationId xmlns:a16="http://schemas.microsoft.com/office/drawing/2014/main" id="{16EA0925-12EA-4104-B4AB-8DD40B2E7B7D}"/>
                  </a:ext>
                </a:extLst>
              </p:cNvPr>
              <p:cNvPicPr/>
              <p:nvPr/>
            </p:nvPicPr>
            <p:blipFill>
              <a:blip r:embed="rId23"/>
              <a:stretch>
                <a:fillRect/>
              </a:stretch>
            </p:blipFill>
            <p:spPr>
              <a:xfrm>
                <a:off x="6715670" y="1756140"/>
                <a:ext cx="1553760" cy="9360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26" name="Ink 25">
                <a:extLst>
                  <a:ext uri="{FF2B5EF4-FFF2-40B4-BE49-F238E27FC236}">
                    <a16:creationId xmlns:a16="http://schemas.microsoft.com/office/drawing/2014/main" id="{9E5269C9-8092-42B0-B488-26F96B494A95}"/>
                  </a:ext>
                </a:extLst>
              </p14:cNvPr>
              <p14:cNvContentPartPr/>
              <p14:nvPr/>
            </p14:nvContentPartPr>
            <p14:xfrm>
              <a:off x="4945190" y="1750380"/>
              <a:ext cx="1586160" cy="74520"/>
            </p14:xfrm>
          </p:contentPart>
        </mc:Choice>
        <mc:Fallback xmlns="">
          <p:pic>
            <p:nvPicPr>
              <p:cNvPr id="26" name="Ink 25">
                <a:extLst>
                  <a:ext uri="{FF2B5EF4-FFF2-40B4-BE49-F238E27FC236}">
                    <a16:creationId xmlns:a16="http://schemas.microsoft.com/office/drawing/2014/main" id="{9E5269C9-8092-42B0-B488-26F96B494A95}"/>
                  </a:ext>
                </a:extLst>
              </p:cNvPr>
              <p:cNvPicPr/>
              <p:nvPr/>
            </p:nvPicPr>
            <p:blipFill>
              <a:blip r:embed="rId25"/>
              <a:stretch>
                <a:fillRect/>
              </a:stretch>
            </p:blipFill>
            <p:spPr>
              <a:xfrm>
                <a:off x="4927550" y="1732740"/>
                <a:ext cx="1621800" cy="11016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27" name="Ink 26">
                <a:extLst>
                  <a:ext uri="{FF2B5EF4-FFF2-40B4-BE49-F238E27FC236}">
                    <a16:creationId xmlns:a16="http://schemas.microsoft.com/office/drawing/2014/main" id="{D2179A0C-26DE-486A-B8CB-D5F3A5DAE88F}"/>
                  </a:ext>
                </a:extLst>
              </p14:cNvPr>
              <p14:cNvContentPartPr/>
              <p14:nvPr/>
            </p14:nvContentPartPr>
            <p14:xfrm>
              <a:off x="3317990" y="1720860"/>
              <a:ext cx="1492920" cy="66240"/>
            </p14:xfrm>
          </p:contentPart>
        </mc:Choice>
        <mc:Fallback xmlns="">
          <p:pic>
            <p:nvPicPr>
              <p:cNvPr id="27" name="Ink 26">
                <a:extLst>
                  <a:ext uri="{FF2B5EF4-FFF2-40B4-BE49-F238E27FC236}">
                    <a16:creationId xmlns:a16="http://schemas.microsoft.com/office/drawing/2014/main" id="{D2179A0C-26DE-486A-B8CB-D5F3A5DAE88F}"/>
                  </a:ext>
                </a:extLst>
              </p:cNvPr>
              <p:cNvPicPr/>
              <p:nvPr/>
            </p:nvPicPr>
            <p:blipFill>
              <a:blip r:embed="rId27"/>
              <a:stretch>
                <a:fillRect/>
              </a:stretch>
            </p:blipFill>
            <p:spPr>
              <a:xfrm>
                <a:off x="3300350" y="1702860"/>
                <a:ext cx="1528560" cy="10188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28" name="Ink 27">
                <a:extLst>
                  <a:ext uri="{FF2B5EF4-FFF2-40B4-BE49-F238E27FC236}">
                    <a16:creationId xmlns:a16="http://schemas.microsoft.com/office/drawing/2014/main" id="{430042F3-D4F1-4358-A73D-49C7E65DF767}"/>
                  </a:ext>
                </a:extLst>
              </p14:cNvPr>
              <p14:cNvContentPartPr/>
              <p14:nvPr/>
            </p14:nvContentPartPr>
            <p14:xfrm>
              <a:off x="1520510" y="1765140"/>
              <a:ext cx="1523880" cy="61920"/>
            </p14:xfrm>
          </p:contentPart>
        </mc:Choice>
        <mc:Fallback xmlns="">
          <p:pic>
            <p:nvPicPr>
              <p:cNvPr id="28" name="Ink 27">
                <a:extLst>
                  <a:ext uri="{FF2B5EF4-FFF2-40B4-BE49-F238E27FC236}">
                    <a16:creationId xmlns:a16="http://schemas.microsoft.com/office/drawing/2014/main" id="{430042F3-D4F1-4358-A73D-49C7E65DF767}"/>
                  </a:ext>
                </a:extLst>
              </p:cNvPr>
              <p:cNvPicPr/>
              <p:nvPr/>
            </p:nvPicPr>
            <p:blipFill>
              <a:blip r:embed="rId29"/>
              <a:stretch>
                <a:fillRect/>
              </a:stretch>
            </p:blipFill>
            <p:spPr>
              <a:xfrm>
                <a:off x="1502870" y="1747140"/>
                <a:ext cx="1559520" cy="97560"/>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29" name="Ink 28">
                <a:extLst>
                  <a:ext uri="{FF2B5EF4-FFF2-40B4-BE49-F238E27FC236}">
                    <a16:creationId xmlns:a16="http://schemas.microsoft.com/office/drawing/2014/main" id="{F0717B89-5091-4FB0-B0E6-5D9F14CC475E}"/>
                  </a:ext>
                </a:extLst>
              </p14:cNvPr>
              <p14:cNvContentPartPr/>
              <p14:nvPr/>
            </p14:nvContentPartPr>
            <p14:xfrm>
              <a:off x="10576670" y="2278140"/>
              <a:ext cx="1109160" cy="55080"/>
            </p14:xfrm>
          </p:contentPart>
        </mc:Choice>
        <mc:Fallback xmlns="">
          <p:pic>
            <p:nvPicPr>
              <p:cNvPr id="29" name="Ink 28">
                <a:extLst>
                  <a:ext uri="{FF2B5EF4-FFF2-40B4-BE49-F238E27FC236}">
                    <a16:creationId xmlns:a16="http://schemas.microsoft.com/office/drawing/2014/main" id="{F0717B89-5091-4FB0-B0E6-5D9F14CC475E}"/>
                  </a:ext>
                </a:extLst>
              </p:cNvPr>
              <p:cNvPicPr/>
              <p:nvPr/>
            </p:nvPicPr>
            <p:blipFill>
              <a:blip r:embed="rId31"/>
              <a:stretch>
                <a:fillRect/>
              </a:stretch>
            </p:blipFill>
            <p:spPr>
              <a:xfrm>
                <a:off x="10558670" y="2260140"/>
                <a:ext cx="1144800" cy="9072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31" name="Ink 30">
                <a:extLst>
                  <a:ext uri="{FF2B5EF4-FFF2-40B4-BE49-F238E27FC236}">
                    <a16:creationId xmlns:a16="http://schemas.microsoft.com/office/drawing/2014/main" id="{07ADB05E-6DCF-46AB-B538-6C521EC3B628}"/>
                  </a:ext>
                </a:extLst>
              </p14:cNvPr>
              <p14:cNvContentPartPr/>
              <p14:nvPr/>
            </p14:nvContentPartPr>
            <p14:xfrm>
              <a:off x="8744990" y="2266260"/>
              <a:ext cx="1779120" cy="42840"/>
            </p14:xfrm>
          </p:contentPart>
        </mc:Choice>
        <mc:Fallback xmlns="">
          <p:pic>
            <p:nvPicPr>
              <p:cNvPr id="31" name="Ink 30">
                <a:extLst>
                  <a:ext uri="{FF2B5EF4-FFF2-40B4-BE49-F238E27FC236}">
                    <a16:creationId xmlns:a16="http://schemas.microsoft.com/office/drawing/2014/main" id="{07ADB05E-6DCF-46AB-B538-6C521EC3B628}"/>
                  </a:ext>
                </a:extLst>
              </p:cNvPr>
              <p:cNvPicPr/>
              <p:nvPr/>
            </p:nvPicPr>
            <p:blipFill>
              <a:blip r:embed="rId33"/>
              <a:stretch>
                <a:fillRect/>
              </a:stretch>
            </p:blipFill>
            <p:spPr>
              <a:xfrm>
                <a:off x="8727350" y="2248620"/>
                <a:ext cx="1814760" cy="7848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32" name="Ink 31">
                <a:extLst>
                  <a:ext uri="{FF2B5EF4-FFF2-40B4-BE49-F238E27FC236}">
                    <a16:creationId xmlns:a16="http://schemas.microsoft.com/office/drawing/2014/main" id="{5FE66490-0E09-4E83-B028-6CF45B813DC8}"/>
                  </a:ext>
                </a:extLst>
              </p14:cNvPr>
              <p14:cNvContentPartPr/>
              <p14:nvPr/>
            </p14:nvContentPartPr>
            <p14:xfrm>
              <a:off x="6552590" y="1263300"/>
              <a:ext cx="1807920" cy="560880"/>
            </p14:xfrm>
          </p:contentPart>
        </mc:Choice>
        <mc:Fallback xmlns="">
          <p:pic>
            <p:nvPicPr>
              <p:cNvPr id="32" name="Ink 31">
                <a:extLst>
                  <a:ext uri="{FF2B5EF4-FFF2-40B4-BE49-F238E27FC236}">
                    <a16:creationId xmlns:a16="http://schemas.microsoft.com/office/drawing/2014/main" id="{5FE66490-0E09-4E83-B028-6CF45B813DC8}"/>
                  </a:ext>
                </a:extLst>
              </p:cNvPr>
              <p:cNvPicPr/>
              <p:nvPr/>
            </p:nvPicPr>
            <p:blipFill>
              <a:blip r:embed="rId35"/>
              <a:stretch>
                <a:fillRect/>
              </a:stretch>
            </p:blipFill>
            <p:spPr>
              <a:xfrm>
                <a:off x="6534590" y="1245660"/>
                <a:ext cx="1843560" cy="596520"/>
              </a:xfrm>
              <a:prstGeom prst="rect">
                <a:avLst/>
              </a:prstGeom>
            </p:spPr>
          </p:pic>
        </mc:Fallback>
      </mc:AlternateContent>
      <mc:AlternateContent xmlns:mc="http://schemas.openxmlformats.org/markup-compatibility/2006" xmlns:p14="http://schemas.microsoft.com/office/powerpoint/2010/main">
        <mc:Choice Requires="p14">
          <p:contentPart p14:bwMode="auto" r:id="rId36">
            <p14:nvContentPartPr>
              <p14:cNvPr id="33" name="Ink 32">
                <a:extLst>
                  <a:ext uri="{FF2B5EF4-FFF2-40B4-BE49-F238E27FC236}">
                    <a16:creationId xmlns:a16="http://schemas.microsoft.com/office/drawing/2014/main" id="{9E3A0304-6450-44E8-A80A-072FC493892E}"/>
                  </a:ext>
                </a:extLst>
              </p14:cNvPr>
              <p14:cNvContentPartPr/>
              <p14:nvPr/>
            </p14:nvContentPartPr>
            <p14:xfrm>
              <a:off x="4903790" y="1308300"/>
              <a:ext cx="1818000" cy="582480"/>
            </p14:xfrm>
          </p:contentPart>
        </mc:Choice>
        <mc:Fallback xmlns="">
          <p:pic>
            <p:nvPicPr>
              <p:cNvPr id="33" name="Ink 32">
                <a:extLst>
                  <a:ext uri="{FF2B5EF4-FFF2-40B4-BE49-F238E27FC236}">
                    <a16:creationId xmlns:a16="http://schemas.microsoft.com/office/drawing/2014/main" id="{9E3A0304-6450-44E8-A80A-072FC493892E}"/>
                  </a:ext>
                </a:extLst>
              </p:cNvPr>
              <p:cNvPicPr/>
              <p:nvPr/>
            </p:nvPicPr>
            <p:blipFill>
              <a:blip r:embed="rId37"/>
              <a:stretch>
                <a:fillRect/>
              </a:stretch>
            </p:blipFill>
            <p:spPr>
              <a:xfrm>
                <a:off x="4886150" y="1290300"/>
                <a:ext cx="1853640" cy="618120"/>
              </a:xfrm>
              <a:prstGeom prst="rect">
                <a:avLst/>
              </a:prstGeom>
            </p:spPr>
          </p:pic>
        </mc:Fallback>
      </mc:AlternateContent>
      <mc:AlternateContent xmlns:mc="http://schemas.openxmlformats.org/markup-compatibility/2006" xmlns:p14="http://schemas.microsoft.com/office/powerpoint/2010/main">
        <mc:Choice Requires="p14">
          <p:contentPart p14:bwMode="auto" r:id="rId38">
            <p14:nvContentPartPr>
              <p14:cNvPr id="36" name="Ink 35">
                <a:extLst>
                  <a:ext uri="{FF2B5EF4-FFF2-40B4-BE49-F238E27FC236}">
                    <a16:creationId xmlns:a16="http://schemas.microsoft.com/office/drawing/2014/main" id="{FD6A51A2-019C-4DC6-AF3D-6C2C33905DB0}"/>
                  </a:ext>
                </a:extLst>
              </p14:cNvPr>
              <p14:cNvContentPartPr/>
              <p14:nvPr/>
            </p14:nvContentPartPr>
            <p14:xfrm>
              <a:off x="6341990" y="2242500"/>
              <a:ext cx="1760760" cy="98640"/>
            </p14:xfrm>
          </p:contentPart>
        </mc:Choice>
        <mc:Fallback xmlns="">
          <p:pic>
            <p:nvPicPr>
              <p:cNvPr id="36" name="Ink 35">
                <a:extLst>
                  <a:ext uri="{FF2B5EF4-FFF2-40B4-BE49-F238E27FC236}">
                    <a16:creationId xmlns:a16="http://schemas.microsoft.com/office/drawing/2014/main" id="{FD6A51A2-019C-4DC6-AF3D-6C2C33905DB0}"/>
                  </a:ext>
                </a:extLst>
              </p:cNvPr>
              <p:cNvPicPr/>
              <p:nvPr/>
            </p:nvPicPr>
            <p:blipFill>
              <a:blip r:embed="rId39"/>
              <a:stretch>
                <a:fillRect/>
              </a:stretch>
            </p:blipFill>
            <p:spPr>
              <a:xfrm>
                <a:off x="6324350" y="2224860"/>
                <a:ext cx="1796400" cy="134280"/>
              </a:xfrm>
              <a:prstGeom prst="rect">
                <a:avLst/>
              </a:prstGeom>
            </p:spPr>
          </p:pic>
        </mc:Fallback>
      </mc:AlternateContent>
      <mc:AlternateContent xmlns:mc="http://schemas.openxmlformats.org/markup-compatibility/2006" xmlns:p14="http://schemas.microsoft.com/office/powerpoint/2010/main">
        <mc:Choice Requires="p14">
          <p:contentPart p14:bwMode="auto" r:id="rId40">
            <p14:nvContentPartPr>
              <p14:cNvPr id="37" name="Ink 36">
                <a:extLst>
                  <a:ext uri="{FF2B5EF4-FFF2-40B4-BE49-F238E27FC236}">
                    <a16:creationId xmlns:a16="http://schemas.microsoft.com/office/drawing/2014/main" id="{5777ECC9-43A8-48E7-A425-C25197CDA1E3}"/>
                  </a:ext>
                </a:extLst>
              </p14:cNvPr>
              <p14:cNvContentPartPr/>
              <p14:nvPr/>
            </p14:nvContentPartPr>
            <p14:xfrm>
              <a:off x="3620390" y="2194980"/>
              <a:ext cx="2559960" cy="91080"/>
            </p14:xfrm>
          </p:contentPart>
        </mc:Choice>
        <mc:Fallback xmlns="">
          <p:pic>
            <p:nvPicPr>
              <p:cNvPr id="37" name="Ink 36">
                <a:extLst>
                  <a:ext uri="{FF2B5EF4-FFF2-40B4-BE49-F238E27FC236}">
                    <a16:creationId xmlns:a16="http://schemas.microsoft.com/office/drawing/2014/main" id="{5777ECC9-43A8-48E7-A425-C25197CDA1E3}"/>
                  </a:ext>
                </a:extLst>
              </p:cNvPr>
              <p:cNvPicPr/>
              <p:nvPr/>
            </p:nvPicPr>
            <p:blipFill>
              <a:blip r:embed="rId41"/>
              <a:stretch>
                <a:fillRect/>
              </a:stretch>
            </p:blipFill>
            <p:spPr>
              <a:xfrm>
                <a:off x="3602390" y="2176980"/>
                <a:ext cx="2595600" cy="126720"/>
              </a:xfrm>
              <a:prstGeom prst="rect">
                <a:avLst/>
              </a:prstGeom>
            </p:spPr>
          </p:pic>
        </mc:Fallback>
      </mc:AlternateContent>
      <mc:AlternateContent xmlns:mc="http://schemas.openxmlformats.org/markup-compatibility/2006" xmlns:p14="http://schemas.microsoft.com/office/powerpoint/2010/main">
        <mc:Choice Requires="p14">
          <p:contentPart p14:bwMode="auto" r:id="rId42">
            <p14:nvContentPartPr>
              <p14:cNvPr id="38" name="Ink 37">
                <a:extLst>
                  <a:ext uri="{FF2B5EF4-FFF2-40B4-BE49-F238E27FC236}">
                    <a16:creationId xmlns:a16="http://schemas.microsoft.com/office/drawing/2014/main" id="{38D76893-1391-454C-9FA2-6A2610E0CA3C}"/>
                  </a:ext>
                </a:extLst>
              </p14:cNvPr>
              <p14:cNvContentPartPr/>
              <p14:nvPr/>
            </p14:nvContentPartPr>
            <p14:xfrm>
              <a:off x="1006430" y="2234220"/>
              <a:ext cx="2439360" cy="83160"/>
            </p14:xfrm>
          </p:contentPart>
        </mc:Choice>
        <mc:Fallback xmlns="">
          <p:pic>
            <p:nvPicPr>
              <p:cNvPr id="38" name="Ink 37">
                <a:extLst>
                  <a:ext uri="{FF2B5EF4-FFF2-40B4-BE49-F238E27FC236}">
                    <a16:creationId xmlns:a16="http://schemas.microsoft.com/office/drawing/2014/main" id="{38D76893-1391-454C-9FA2-6A2610E0CA3C}"/>
                  </a:ext>
                </a:extLst>
              </p:cNvPr>
              <p:cNvPicPr/>
              <p:nvPr/>
            </p:nvPicPr>
            <p:blipFill>
              <a:blip r:embed="rId43"/>
              <a:stretch>
                <a:fillRect/>
              </a:stretch>
            </p:blipFill>
            <p:spPr>
              <a:xfrm>
                <a:off x="988790" y="2216220"/>
                <a:ext cx="2475000" cy="118800"/>
              </a:xfrm>
              <a:prstGeom prst="rect">
                <a:avLst/>
              </a:prstGeom>
            </p:spPr>
          </p:pic>
        </mc:Fallback>
      </mc:AlternateContent>
      <mc:AlternateContent xmlns:mc="http://schemas.openxmlformats.org/markup-compatibility/2006" xmlns:p14="http://schemas.microsoft.com/office/powerpoint/2010/main">
        <mc:Choice Requires="p14">
          <p:contentPart p14:bwMode="auto" r:id="rId44">
            <p14:nvContentPartPr>
              <p14:cNvPr id="39" name="Ink 38">
                <a:extLst>
                  <a:ext uri="{FF2B5EF4-FFF2-40B4-BE49-F238E27FC236}">
                    <a16:creationId xmlns:a16="http://schemas.microsoft.com/office/drawing/2014/main" id="{6FA073BA-6703-432B-A6D7-3AF5C8E88B17}"/>
                  </a:ext>
                </a:extLst>
              </p14:cNvPr>
              <p14:cNvContentPartPr/>
              <p14:nvPr/>
            </p14:nvContentPartPr>
            <p14:xfrm>
              <a:off x="10219550" y="2769180"/>
              <a:ext cx="1333800" cy="94320"/>
            </p14:xfrm>
          </p:contentPart>
        </mc:Choice>
        <mc:Fallback xmlns="">
          <p:pic>
            <p:nvPicPr>
              <p:cNvPr id="39" name="Ink 38">
                <a:extLst>
                  <a:ext uri="{FF2B5EF4-FFF2-40B4-BE49-F238E27FC236}">
                    <a16:creationId xmlns:a16="http://schemas.microsoft.com/office/drawing/2014/main" id="{6FA073BA-6703-432B-A6D7-3AF5C8E88B17}"/>
                  </a:ext>
                </a:extLst>
              </p:cNvPr>
              <p:cNvPicPr/>
              <p:nvPr/>
            </p:nvPicPr>
            <p:blipFill>
              <a:blip r:embed="rId45"/>
              <a:stretch>
                <a:fillRect/>
              </a:stretch>
            </p:blipFill>
            <p:spPr>
              <a:xfrm>
                <a:off x="10201550" y="2751540"/>
                <a:ext cx="1369440" cy="129960"/>
              </a:xfrm>
              <a:prstGeom prst="rect">
                <a:avLst/>
              </a:prstGeom>
            </p:spPr>
          </p:pic>
        </mc:Fallback>
      </mc:AlternateContent>
      <mc:AlternateContent xmlns:mc="http://schemas.openxmlformats.org/markup-compatibility/2006" xmlns:p14="http://schemas.microsoft.com/office/powerpoint/2010/main">
        <mc:Choice Requires="p14">
          <p:contentPart p14:bwMode="auto" r:id="rId46">
            <p14:nvContentPartPr>
              <p14:cNvPr id="40" name="Ink 39">
                <a:extLst>
                  <a:ext uri="{FF2B5EF4-FFF2-40B4-BE49-F238E27FC236}">
                    <a16:creationId xmlns:a16="http://schemas.microsoft.com/office/drawing/2014/main" id="{021D51B3-2A85-495F-ACEA-71DDC0508555}"/>
                  </a:ext>
                </a:extLst>
              </p14:cNvPr>
              <p14:cNvContentPartPr/>
              <p14:nvPr/>
            </p14:nvContentPartPr>
            <p14:xfrm>
              <a:off x="1447430" y="1306500"/>
              <a:ext cx="1757880" cy="543240"/>
            </p14:xfrm>
          </p:contentPart>
        </mc:Choice>
        <mc:Fallback xmlns="">
          <p:pic>
            <p:nvPicPr>
              <p:cNvPr id="40" name="Ink 39">
                <a:extLst>
                  <a:ext uri="{FF2B5EF4-FFF2-40B4-BE49-F238E27FC236}">
                    <a16:creationId xmlns:a16="http://schemas.microsoft.com/office/drawing/2014/main" id="{021D51B3-2A85-495F-ACEA-71DDC0508555}"/>
                  </a:ext>
                </a:extLst>
              </p:cNvPr>
              <p:cNvPicPr/>
              <p:nvPr/>
            </p:nvPicPr>
            <p:blipFill>
              <a:blip r:embed="rId47"/>
              <a:stretch>
                <a:fillRect/>
              </a:stretch>
            </p:blipFill>
            <p:spPr>
              <a:xfrm>
                <a:off x="1429790" y="1288500"/>
                <a:ext cx="1793520" cy="578880"/>
              </a:xfrm>
              <a:prstGeom prst="rect">
                <a:avLst/>
              </a:prstGeom>
            </p:spPr>
          </p:pic>
        </mc:Fallback>
      </mc:AlternateContent>
      <mc:AlternateContent xmlns:mc="http://schemas.openxmlformats.org/markup-compatibility/2006" xmlns:p14="http://schemas.microsoft.com/office/powerpoint/2010/main">
        <mc:Choice Requires="p14">
          <p:contentPart p14:bwMode="auto" r:id="rId48">
            <p14:nvContentPartPr>
              <p14:cNvPr id="41" name="Ink 40">
                <a:extLst>
                  <a:ext uri="{FF2B5EF4-FFF2-40B4-BE49-F238E27FC236}">
                    <a16:creationId xmlns:a16="http://schemas.microsoft.com/office/drawing/2014/main" id="{4AE3990B-F4D7-43A0-A9D5-6E8DDCFC2BE8}"/>
                  </a:ext>
                </a:extLst>
              </p14:cNvPr>
              <p14:cNvContentPartPr/>
              <p14:nvPr/>
            </p14:nvContentPartPr>
            <p14:xfrm>
              <a:off x="10348070" y="1784580"/>
              <a:ext cx="1466640" cy="504000"/>
            </p14:xfrm>
          </p:contentPart>
        </mc:Choice>
        <mc:Fallback xmlns="">
          <p:pic>
            <p:nvPicPr>
              <p:cNvPr id="41" name="Ink 40">
                <a:extLst>
                  <a:ext uri="{FF2B5EF4-FFF2-40B4-BE49-F238E27FC236}">
                    <a16:creationId xmlns:a16="http://schemas.microsoft.com/office/drawing/2014/main" id="{4AE3990B-F4D7-43A0-A9D5-6E8DDCFC2BE8}"/>
                  </a:ext>
                </a:extLst>
              </p:cNvPr>
              <p:cNvPicPr/>
              <p:nvPr/>
            </p:nvPicPr>
            <p:blipFill>
              <a:blip r:embed="rId49"/>
              <a:stretch>
                <a:fillRect/>
              </a:stretch>
            </p:blipFill>
            <p:spPr>
              <a:xfrm>
                <a:off x="10330430" y="1766580"/>
                <a:ext cx="1502280" cy="539640"/>
              </a:xfrm>
              <a:prstGeom prst="rect">
                <a:avLst/>
              </a:prstGeom>
            </p:spPr>
          </p:pic>
        </mc:Fallback>
      </mc:AlternateContent>
      <mc:AlternateContent xmlns:mc="http://schemas.openxmlformats.org/markup-compatibility/2006" xmlns:p14="http://schemas.microsoft.com/office/powerpoint/2010/main">
        <mc:Choice Requires="p14">
          <p:contentPart p14:bwMode="auto" r:id="rId50">
            <p14:nvContentPartPr>
              <p14:cNvPr id="42" name="Ink 41">
                <a:extLst>
                  <a:ext uri="{FF2B5EF4-FFF2-40B4-BE49-F238E27FC236}">
                    <a16:creationId xmlns:a16="http://schemas.microsoft.com/office/drawing/2014/main" id="{16823078-99D2-46C7-9647-7DFA21748570}"/>
                  </a:ext>
                </a:extLst>
              </p14:cNvPr>
              <p14:cNvContentPartPr/>
              <p14:nvPr/>
            </p14:nvContentPartPr>
            <p14:xfrm>
              <a:off x="8665070" y="1842180"/>
              <a:ext cx="1924200" cy="495720"/>
            </p14:xfrm>
          </p:contentPart>
        </mc:Choice>
        <mc:Fallback xmlns="">
          <p:pic>
            <p:nvPicPr>
              <p:cNvPr id="42" name="Ink 41">
                <a:extLst>
                  <a:ext uri="{FF2B5EF4-FFF2-40B4-BE49-F238E27FC236}">
                    <a16:creationId xmlns:a16="http://schemas.microsoft.com/office/drawing/2014/main" id="{16823078-99D2-46C7-9647-7DFA21748570}"/>
                  </a:ext>
                </a:extLst>
              </p:cNvPr>
              <p:cNvPicPr/>
              <p:nvPr/>
            </p:nvPicPr>
            <p:blipFill>
              <a:blip r:embed="rId51"/>
              <a:stretch>
                <a:fillRect/>
              </a:stretch>
            </p:blipFill>
            <p:spPr>
              <a:xfrm>
                <a:off x="8647070" y="1824180"/>
                <a:ext cx="1959840" cy="531360"/>
              </a:xfrm>
              <a:prstGeom prst="rect">
                <a:avLst/>
              </a:prstGeom>
            </p:spPr>
          </p:pic>
        </mc:Fallback>
      </mc:AlternateContent>
      <mc:AlternateContent xmlns:mc="http://schemas.openxmlformats.org/markup-compatibility/2006" xmlns:p14="http://schemas.microsoft.com/office/powerpoint/2010/main">
        <mc:Choice Requires="p14">
          <p:contentPart p14:bwMode="auto" r:id="rId52">
            <p14:nvContentPartPr>
              <p14:cNvPr id="43" name="Ink 42">
                <a:extLst>
                  <a:ext uri="{FF2B5EF4-FFF2-40B4-BE49-F238E27FC236}">
                    <a16:creationId xmlns:a16="http://schemas.microsoft.com/office/drawing/2014/main" id="{D4A5725F-3DCF-4434-938A-AC8890344C0E}"/>
                  </a:ext>
                </a:extLst>
              </p14:cNvPr>
              <p14:cNvContentPartPr/>
              <p14:nvPr/>
            </p14:nvContentPartPr>
            <p14:xfrm>
              <a:off x="6112670" y="1838580"/>
              <a:ext cx="2071080" cy="491400"/>
            </p14:xfrm>
          </p:contentPart>
        </mc:Choice>
        <mc:Fallback xmlns="">
          <p:pic>
            <p:nvPicPr>
              <p:cNvPr id="43" name="Ink 42">
                <a:extLst>
                  <a:ext uri="{FF2B5EF4-FFF2-40B4-BE49-F238E27FC236}">
                    <a16:creationId xmlns:a16="http://schemas.microsoft.com/office/drawing/2014/main" id="{D4A5725F-3DCF-4434-938A-AC8890344C0E}"/>
                  </a:ext>
                </a:extLst>
              </p:cNvPr>
              <p:cNvPicPr/>
              <p:nvPr/>
            </p:nvPicPr>
            <p:blipFill>
              <a:blip r:embed="rId53"/>
              <a:stretch>
                <a:fillRect/>
              </a:stretch>
            </p:blipFill>
            <p:spPr>
              <a:xfrm>
                <a:off x="6095030" y="1820940"/>
                <a:ext cx="2106720" cy="527040"/>
              </a:xfrm>
              <a:prstGeom prst="rect">
                <a:avLst/>
              </a:prstGeom>
            </p:spPr>
          </p:pic>
        </mc:Fallback>
      </mc:AlternateContent>
      <mc:AlternateContent xmlns:mc="http://schemas.openxmlformats.org/markup-compatibility/2006" xmlns:p14="http://schemas.microsoft.com/office/powerpoint/2010/main">
        <mc:Choice Requires="p14">
          <p:contentPart p14:bwMode="auto" r:id="rId54">
            <p14:nvContentPartPr>
              <p14:cNvPr id="44" name="Ink 43">
                <a:extLst>
                  <a:ext uri="{FF2B5EF4-FFF2-40B4-BE49-F238E27FC236}">
                    <a16:creationId xmlns:a16="http://schemas.microsoft.com/office/drawing/2014/main" id="{B679AB8D-AA8E-49E8-80E4-4FD43ADB9524}"/>
                  </a:ext>
                </a:extLst>
              </p14:cNvPr>
              <p14:cNvContentPartPr/>
              <p14:nvPr/>
            </p14:nvContentPartPr>
            <p14:xfrm>
              <a:off x="3560270" y="1787460"/>
              <a:ext cx="2693520" cy="539280"/>
            </p14:xfrm>
          </p:contentPart>
        </mc:Choice>
        <mc:Fallback xmlns="">
          <p:pic>
            <p:nvPicPr>
              <p:cNvPr id="44" name="Ink 43">
                <a:extLst>
                  <a:ext uri="{FF2B5EF4-FFF2-40B4-BE49-F238E27FC236}">
                    <a16:creationId xmlns:a16="http://schemas.microsoft.com/office/drawing/2014/main" id="{B679AB8D-AA8E-49E8-80E4-4FD43ADB9524}"/>
                  </a:ext>
                </a:extLst>
              </p:cNvPr>
              <p:cNvPicPr/>
              <p:nvPr/>
            </p:nvPicPr>
            <p:blipFill>
              <a:blip r:embed="rId55"/>
              <a:stretch>
                <a:fillRect/>
              </a:stretch>
            </p:blipFill>
            <p:spPr>
              <a:xfrm>
                <a:off x="3542270" y="1769820"/>
                <a:ext cx="2729160" cy="574920"/>
              </a:xfrm>
              <a:prstGeom prst="rect">
                <a:avLst/>
              </a:prstGeom>
            </p:spPr>
          </p:pic>
        </mc:Fallback>
      </mc:AlternateContent>
      <mc:AlternateContent xmlns:mc="http://schemas.openxmlformats.org/markup-compatibility/2006" xmlns:p14="http://schemas.microsoft.com/office/powerpoint/2010/main">
        <mc:Choice Requires="p14">
          <p:contentPart p14:bwMode="auto" r:id="rId56">
            <p14:nvContentPartPr>
              <p14:cNvPr id="48" name="Ink 47">
                <a:extLst>
                  <a:ext uri="{FF2B5EF4-FFF2-40B4-BE49-F238E27FC236}">
                    <a16:creationId xmlns:a16="http://schemas.microsoft.com/office/drawing/2014/main" id="{C1CEAC91-75D1-4763-BA70-A05F5F829121}"/>
                  </a:ext>
                </a:extLst>
              </p14:cNvPr>
              <p14:cNvContentPartPr/>
              <p14:nvPr/>
            </p14:nvContentPartPr>
            <p14:xfrm>
              <a:off x="10173830" y="2739300"/>
              <a:ext cx="1486080" cy="74520"/>
            </p14:xfrm>
          </p:contentPart>
        </mc:Choice>
        <mc:Fallback xmlns="">
          <p:pic>
            <p:nvPicPr>
              <p:cNvPr id="48" name="Ink 47">
                <a:extLst>
                  <a:ext uri="{FF2B5EF4-FFF2-40B4-BE49-F238E27FC236}">
                    <a16:creationId xmlns:a16="http://schemas.microsoft.com/office/drawing/2014/main" id="{C1CEAC91-75D1-4763-BA70-A05F5F829121}"/>
                  </a:ext>
                </a:extLst>
              </p:cNvPr>
              <p:cNvPicPr/>
              <p:nvPr/>
            </p:nvPicPr>
            <p:blipFill>
              <a:blip r:embed="rId57"/>
              <a:stretch>
                <a:fillRect/>
              </a:stretch>
            </p:blipFill>
            <p:spPr>
              <a:xfrm>
                <a:off x="10156190" y="2721300"/>
                <a:ext cx="1521720" cy="110160"/>
              </a:xfrm>
              <a:prstGeom prst="rect">
                <a:avLst/>
              </a:prstGeom>
            </p:spPr>
          </p:pic>
        </mc:Fallback>
      </mc:AlternateContent>
      <mc:AlternateContent xmlns:mc="http://schemas.openxmlformats.org/markup-compatibility/2006" xmlns:p14="http://schemas.microsoft.com/office/powerpoint/2010/main">
        <mc:Choice Requires="p14">
          <p:contentPart p14:bwMode="auto" r:id="rId58">
            <p14:nvContentPartPr>
              <p14:cNvPr id="49" name="Ink 48">
                <a:extLst>
                  <a:ext uri="{FF2B5EF4-FFF2-40B4-BE49-F238E27FC236}">
                    <a16:creationId xmlns:a16="http://schemas.microsoft.com/office/drawing/2014/main" id="{0F7D904A-65FE-4D99-9445-ADAA9F71278D}"/>
                  </a:ext>
                </a:extLst>
              </p14:cNvPr>
              <p14:cNvContentPartPr/>
              <p14:nvPr/>
            </p14:nvContentPartPr>
            <p14:xfrm>
              <a:off x="9198230" y="2711220"/>
              <a:ext cx="472320" cy="33480"/>
            </p14:xfrm>
          </p:contentPart>
        </mc:Choice>
        <mc:Fallback xmlns="">
          <p:pic>
            <p:nvPicPr>
              <p:cNvPr id="49" name="Ink 48">
                <a:extLst>
                  <a:ext uri="{FF2B5EF4-FFF2-40B4-BE49-F238E27FC236}">
                    <a16:creationId xmlns:a16="http://schemas.microsoft.com/office/drawing/2014/main" id="{0F7D904A-65FE-4D99-9445-ADAA9F71278D}"/>
                  </a:ext>
                </a:extLst>
              </p:cNvPr>
              <p:cNvPicPr/>
              <p:nvPr/>
            </p:nvPicPr>
            <p:blipFill>
              <a:blip r:embed="rId59"/>
              <a:stretch>
                <a:fillRect/>
              </a:stretch>
            </p:blipFill>
            <p:spPr>
              <a:xfrm>
                <a:off x="9180230" y="2693220"/>
                <a:ext cx="507960" cy="69120"/>
              </a:xfrm>
              <a:prstGeom prst="rect">
                <a:avLst/>
              </a:prstGeom>
            </p:spPr>
          </p:pic>
        </mc:Fallback>
      </mc:AlternateContent>
      <p:grpSp>
        <p:nvGrpSpPr>
          <p:cNvPr id="53" name="Group 52">
            <a:extLst>
              <a:ext uri="{FF2B5EF4-FFF2-40B4-BE49-F238E27FC236}">
                <a16:creationId xmlns:a16="http://schemas.microsoft.com/office/drawing/2014/main" id="{E184D289-7C9C-4D48-A14C-98ABAF9C3E29}"/>
              </a:ext>
            </a:extLst>
          </p:cNvPr>
          <p:cNvGrpSpPr/>
          <p:nvPr/>
        </p:nvGrpSpPr>
        <p:grpSpPr>
          <a:xfrm>
            <a:off x="6088550" y="2743620"/>
            <a:ext cx="2822040" cy="119160"/>
            <a:chOff x="6088550" y="2743620"/>
            <a:chExt cx="2822040" cy="119160"/>
          </a:xfrm>
        </p:grpSpPr>
        <mc:AlternateContent xmlns:mc="http://schemas.openxmlformats.org/markup-compatibility/2006" xmlns:p14="http://schemas.microsoft.com/office/powerpoint/2010/main">
          <mc:Choice Requires="p14">
            <p:contentPart p14:bwMode="auto" r:id="rId60">
              <p14:nvContentPartPr>
                <p14:cNvPr id="50" name="Ink 49">
                  <a:extLst>
                    <a:ext uri="{FF2B5EF4-FFF2-40B4-BE49-F238E27FC236}">
                      <a16:creationId xmlns:a16="http://schemas.microsoft.com/office/drawing/2014/main" id="{57069849-0413-4DE2-824B-BA3D5A619663}"/>
                    </a:ext>
                  </a:extLst>
                </p14:cNvPr>
                <p14:cNvContentPartPr/>
                <p14:nvPr/>
              </p14:nvContentPartPr>
              <p14:xfrm>
                <a:off x="7828430" y="2743620"/>
                <a:ext cx="1082160" cy="74880"/>
              </p14:xfrm>
            </p:contentPart>
          </mc:Choice>
          <mc:Fallback xmlns="">
            <p:pic>
              <p:nvPicPr>
                <p:cNvPr id="50" name="Ink 49">
                  <a:extLst>
                    <a:ext uri="{FF2B5EF4-FFF2-40B4-BE49-F238E27FC236}">
                      <a16:creationId xmlns:a16="http://schemas.microsoft.com/office/drawing/2014/main" id="{57069849-0413-4DE2-824B-BA3D5A619663}"/>
                    </a:ext>
                  </a:extLst>
                </p:cNvPr>
                <p:cNvPicPr/>
                <p:nvPr/>
              </p:nvPicPr>
              <p:blipFill>
                <a:blip r:embed="rId61"/>
                <a:stretch>
                  <a:fillRect/>
                </a:stretch>
              </p:blipFill>
              <p:spPr>
                <a:xfrm>
                  <a:off x="7810430" y="2725620"/>
                  <a:ext cx="1117800" cy="110520"/>
                </a:xfrm>
                <a:prstGeom prst="rect">
                  <a:avLst/>
                </a:prstGeom>
              </p:spPr>
            </p:pic>
          </mc:Fallback>
        </mc:AlternateContent>
        <mc:AlternateContent xmlns:mc="http://schemas.openxmlformats.org/markup-compatibility/2006" xmlns:p14="http://schemas.microsoft.com/office/powerpoint/2010/main">
          <mc:Choice Requires="p14">
            <p:contentPart p14:bwMode="auto" r:id="rId62">
              <p14:nvContentPartPr>
                <p14:cNvPr id="51" name="Ink 50">
                  <a:extLst>
                    <a:ext uri="{FF2B5EF4-FFF2-40B4-BE49-F238E27FC236}">
                      <a16:creationId xmlns:a16="http://schemas.microsoft.com/office/drawing/2014/main" id="{E23ADB61-FC5A-4815-BEE8-F405FB6159AE}"/>
                    </a:ext>
                  </a:extLst>
                </p14:cNvPr>
                <p14:cNvContentPartPr/>
                <p14:nvPr/>
              </p14:nvContentPartPr>
              <p14:xfrm>
                <a:off x="7586510" y="2803380"/>
                <a:ext cx="9720" cy="9720"/>
              </p14:xfrm>
            </p:contentPart>
          </mc:Choice>
          <mc:Fallback xmlns="">
            <p:pic>
              <p:nvPicPr>
                <p:cNvPr id="51" name="Ink 50">
                  <a:extLst>
                    <a:ext uri="{FF2B5EF4-FFF2-40B4-BE49-F238E27FC236}">
                      <a16:creationId xmlns:a16="http://schemas.microsoft.com/office/drawing/2014/main" id="{E23ADB61-FC5A-4815-BEE8-F405FB6159AE}"/>
                    </a:ext>
                  </a:extLst>
                </p:cNvPr>
                <p:cNvPicPr/>
                <p:nvPr/>
              </p:nvPicPr>
              <p:blipFill>
                <a:blip r:embed="rId63"/>
                <a:stretch>
                  <a:fillRect/>
                </a:stretch>
              </p:blipFill>
              <p:spPr>
                <a:xfrm>
                  <a:off x="7568870" y="2785740"/>
                  <a:ext cx="45360" cy="45360"/>
                </a:xfrm>
                <a:prstGeom prst="rect">
                  <a:avLst/>
                </a:prstGeom>
              </p:spPr>
            </p:pic>
          </mc:Fallback>
        </mc:AlternateContent>
        <mc:AlternateContent xmlns:mc="http://schemas.openxmlformats.org/markup-compatibility/2006" xmlns:p14="http://schemas.microsoft.com/office/powerpoint/2010/main">
          <mc:Choice Requires="p14">
            <p:contentPart p14:bwMode="auto" r:id="rId64">
              <p14:nvContentPartPr>
                <p14:cNvPr id="52" name="Ink 51">
                  <a:extLst>
                    <a:ext uri="{FF2B5EF4-FFF2-40B4-BE49-F238E27FC236}">
                      <a16:creationId xmlns:a16="http://schemas.microsoft.com/office/drawing/2014/main" id="{5D0A3485-9260-465D-9924-E2171AD92FD9}"/>
                    </a:ext>
                  </a:extLst>
                </p14:cNvPr>
                <p14:cNvContentPartPr/>
                <p14:nvPr/>
              </p14:nvContentPartPr>
              <p14:xfrm>
                <a:off x="6088550" y="2763780"/>
                <a:ext cx="1514160" cy="99000"/>
              </p14:xfrm>
            </p:contentPart>
          </mc:Choice>
          <mc:Fallback xmlns="">
            <p:pic>
              <p:nvPicPr>
                <p:cNvPr id="52" name="Ink 51">
                  <a:extLst>
                    <a:ext uri="{FF2B5EF4-FFF2-40B4-BE49-F238E27FC236}">
                      <a16:creationId xmlns:a16="http://schemas.microsoft.com/office/drawing/2014/main" id="{5D0A3485-9260-465D-9924-E2171AD92FD9}"/>
                    </a:ext>
                  </a:extLst>
                </p:cNvPr>
                <p:cNvPicPr/>
                <p:nvPr/>
              </p:nvPicPr>
              <p:blipFill>
                <a:blip r:embed="rId65"/>
                <a:stretch>
                  <a:fillRect/>
                </a:stretch>
              </p:blipFill>
              <p:spPr>
                <a:xfrm>
                  <a:off x="6070550" y="2746140"/>
                  <a:ext cx="1549800" cy="13464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66">
            <p14:nvContentPartPr>
              <p14:cNvPr id="54" name="Ink 53">
                <a:extLst>
                  <a:ext uri="{FF2B5EF4-FFF2-40B4-BE49-F238E27FC236}">
                    <a16:creationId xmlns:a16="http://schemas.microsoft.com/office/drawing/2014/main" id="{99D41153-3E19-4C75-9E50-7B52B94369E3}"/>
                  </a:ext>
                </a:extLst>
              </p14:cNvPr>
              <p14:cNvContentPartPr/>
              <p14:nvPr/>
            </p14:nvContentPartPr>
            <p14:xfrm>
              <a:off x="4572590" y="2739660"/>
              <a:ext cx="1414440" cy="130680"/>
            </p14:xfrm>
          </p:contentPart>
        </mc:Choice>
        <mc:Fallback xmlns="">
          <p:pic>
            <p:nvPicPr>
              <p:cNvPr id="54" name="Ink 53">
                <a:extLst>
                  <a:ext uri="{FF2B5EF4-FFF2-40B4-BE49-F238E27FC236}">
                    <a16:creationId xmlns:a16="http://schemas.microsoft.com/office/drawing/2014/main" id="{99D41153-3E19-4C75-9E50-7B52B94369E3}"/>
                  </a:ext>
                </a:extLst>
              </p:cNvPr>
              <p:cNvPicPr/>
              <p:nvPr/>
            </p:nvPicPr>
            <p:blipFill>
              <a:blip r:embed="rId67"/>
              <a:stretch>
                <a:fillRect/>
              </a:stretch>
            </p:blipFill>
            <p:spPr>
              <a:xfrm>
                <a:off x="4554950" y="2721660"/>
                <a:ext cx="1450080" cy="166320"/>
              </a:xfrm>
              <a:prstGeom prst="rect">
                <a:avLst/>
              </a:prstGeom>
            </p:spPr>
          </p:pic>
        </mc:Fallback>
      </mc:AlternateContent>
      <mc:AlternateContent xmlns:mc="http://schemas.openxmlformats.org/markup-compatibility/2006" xmlns:p14="http://schemas.microsoft.com/office/powerpoint/2010/main">
        <mc:Choice Requires="p14">
          <p:contentPart p14:bwMode="auto" r:id="rId68">
            <p14:nvContentPartPr>
              <p14:cNvPr id="55" name="Ink 54">
                <a:extLst>
                  <a:ext uri="{FF2B5EF4-FFF2-40B4-BE49-F238E27FC236}">
                    <a16:creationId xmlns:a16="http://schemas.microsoft.com/office/drawing/2014/main" id="{B83A7BAD-BAE7-4F34-96B6-CD9B1B77DB6D}"/>
                  </a:ext>
                </a:extLst>
              </p14:cNvPr>
              <p14:cNvContentPartPr/>
              <p14:nvPr/>
            </p14:nvContentPartPr>
            <p14:xfrm>
              <a:off x="2423390" y="2742180"/>
              <a:ext cx="2135520" cy="47160"/>
            </p14:xfrm>
          </p:contentPart>
        </mc:Choice>
        <mc:Fallback xmlns="">
          <p:pic>
            <p:nvPicPr>
              <p:cNvPr id="55" name="Ink 54">
                <a:extLst>
                  <a:ext uri="{FF2B5EF4-FFF2-40B4-BE49-F238E27FC236}">
                    <a16:creationId xmlns:a16="http://schemas.microsoft.com/office/drawing/2014/main" id="{B83A7BAD-BAE7-4F34-96B6-CD9B1B77DB6D}"/>
                  </a:ext>
                </a:extLst>
              </p:cNvPr>
              <p:cNvPicPr/>
              <p:nvPr/>
            </p:nvPicPr>
            <p:blipFill>
              <a:blip r:embed="rId69"/>
              <a:stretch>
                <a:fillRect/>
              </a:stretch>
            </p:blipFill>
            <p:spPr>
              <a:xfrm>
                <a:off x="2405750" y="2724180"/>
                <a:ext cx="2171160" cy="82800"/>
              </a:xfrm>
              <a:prstGeom prst="rect">
                <a:avLst/>
              </a:prstGeom>
            </p:spPr>
          </p:pic>
        </mc:Fallback>
      </mc:AlternateContent>
      <mc:AlternateContent xmlns:mc="http://schemas.openxmlformats.org/markup-compatibility/2006" xmlns:p14="http://schemas.microsoft.com/office/powerpoint/2010/main">
        <mc:Choice Requires="p14">
          <p:contentPart p14:bwMode="auto" r:id="rId70">
            <p14:nvContentPartPr>
              <p14:cNvPr id="56" name="Ink 55">
                <a:extLst>
                  <a:ext uri="{FF2B5EF4-FFF2-40B4-BE49-F238E27FC236}">
                    <a16:creationId xmlns:a16="http://schemas.microsoft.com/office/drawing/2014/main" id="{C5FF458A-ED10-4C51-B9D7-82DEBDB4191B}"/>
                  </a:ext>
                </a:extLst>
              </p14:cNvPr>
              <p14:cNvContentPartPr/>
              <p14:nvPr/>
            </p14:nvContentPartPr>
            <p14:xfrm>
              <a:off x="511070" y="2683860"/>
              <a:ext cx="1843200" cy="110160"/>
            </p14:xfrm>
          </p:contentPart>
        </mc:Choice>
        <mc:Fallback xmlns="">
          <p:pic>
            <p:nvPicPr>
              <p:cNvPr id="56" name="Ink 55">
                <a:extLst>
                  <a:ext uri="{FF2B5EF4-FFF2-40B4-BE49-F238E27FC236}">
                    <a16:creationId xmlns:a16="http://schemas.microsoft.com/office/drawing/2014/main" id="{C5FF458A-ED10-4C51-B9D7-82DEBDB4191B}"/>
                  </a:ext>
                </a:extLst>
              </p:cNvPr>
              <p:cNvPicPr/>
              <p:nvPr/>
            </p:nvPicPr>
            <p:blipFill>
              <a:blip r:embed="rId71"/>
              <a:stretch>
                <a:fillRect/>
              </a:stretch>
            </p:blipFill>
            <p:spPr>
              <a:xfrm>
                <a:off x="493430" y="2665860"/>
                <a:ext cx="1878840" cy="145800"/>
              </a:xfrm>
              <a:prstGeom prst="rect">
                <a:avLst/>
              </a:prstGeom>
            </p:spPr>
          </p:pic>
        </mc:Fallback>
      </mc:AlternateContent>
      <p:grpSp>
        <p:nvGrpSpPr>
          <p:cNvPr id="61" name="Group 60">
            <a:extLst>
              <a:ext uri="{FF2B5EF4-FFF2-40B4-BE49-F238E27FC236}">
                <a16:creationId xmlns:a16="http://schemas.microsoft.com/office/drawing/2014/main" id="{44B18CBA-AB52-4AE4-93C4-000CC61E0E0D}"/>
              </a:ext>
            </a:extLst>
          </p:cNvPr>
          <p:cNvGrpSpPr/>
          <p:nvPr/>
        </p:nvGrpSpPr>
        <p:grpSpPr>
          <a:xfrm>
            <a:off x="7320110" y="3238980"/>
            <a:ext cx="4316760" cy="94680"/>
            <a:chOff x="7320110" y="3238980"/>
            <a:chExt cx="4316760" cy="94680"/>
          </a:xfrm>
        </p:grpSpPr>
        <mc:AlternateContent xmlns:mc="http://schemas.openxmlformats.org/markup-compatibility/2006" xmlns:p14="http://schemas.microsoft.com/office/powerpoint/2010/main">
          <mc:Choice Requires="p14">
            <p:contentPart p14:bwMode="auto" r:id="rId72">
              <p14:nvContentPartPr>
                <p14:cNvPr id="57" name="Ink 56">
                  <a:extLst>
                    <a:ext uri="{FF2B5EF4-FFF2-40B4-BE49-F238E27FC236}">
                      <a16:creationId xmlns:a16="http://schemas.microsoft.com/office/drawing/2014/main" id="{D1D05FE9-7AA2-4C8B-A13A-855E05657020}"/>
                    </a:ext>
                  </a:extLst>
                </p14:cNvPr>
                <p14:cNvContentPartPr/>
                <p14:nvPr/>
              </p14:nvContentPartPr>
              <p14:xfrm>
                <a:off x="9713390" y="3258420"/>
                <a:ext cx="1923480" cy="75240"/>
              </p14:xfrm>
            </p:contentPart>
          </mc:Choice>
          <mc:Fallback xmlns="">
            <p:pic>
              <p:nvPicPr>
                <p:cNvPr id="57" name="Ink 56">
                  <a:extLst>
                    <a:ext uri="{FF2B5EF4-FFF2-40B4-BE49-F238E27FC236}">
                      <a16:creationId xmlns:a16="http://schemas.microsoft.com/office/drawing/2014/main" id="{D1D05FE9-7AA2-4C8B-A13A-855E05657020}"/>
                    </a:ext>
                  </a:extLst>
                </p:cNvPr>
                <p:cNvPicPr/>
                <p:nvPr/>
              </p:nvPicPr>
              <p:blipFill>
                <a:blip r:embed="rId73"/>
                <a:stretch>
                  <a:fillRect/>
                </a:stretch>
              </p:blipFill>
              <p:spPr>
                <a:xfrm>
                  <a:off x="9695390" y="3240420"/>
                  <a:ext cx="1959120" cy="110880"/>
                </a:xfrm>
                <a:prstGeom prst="rect">
                  <a:avLst/>
                </a:prstGeom>
              </p:spPr>
            </p:pic>
          </mc:Fallback>
        </mc:AlternateContent>
        <mc:AlternateContent xmlns:mc="http://schemas.openxmlformats.org/markup-compatibility/2006" xmlns:p14="http://schemas.microsoft.com/office/powerpoint/2010/main">
          <mc:Choice Requires="p14">
            <p:contentPart p14:bwMode="auto" r:id="rId74">
              <p14:nvContentPartPr>
                <p14:cNvPr id="58" name="Ink 57">
                  <a:extLst>
                    <a:ext uri="{FF2B5EF4-FFF2-40B4-BE49-F238E27FC236}">
                      <a16:creationId xmlns:a16="http://schemas.microsoft.com/office/drawing/2014/main" id="{4BD935F1-8E9E-4CC2-A039-E90CB09707D8}"/>
                    </a:ext>
                  </a:extLst>
                </p14:cNvPr>
                <p14:cNvContentPartPr/>
                <p14:nvPr/>
              </p14:nvContentPartPr>
              <p14:xfrm>
                <a:off x="8751110" y="3238980"/>
                <a:ext cx="865800" cy="38160"/>
              </p14:xfrm>
            </p:contentPart>
          </mc:Choice>
          <mc:Fallback xmlns="">
            <p:pic>
              <p:nvPicPr>
                <p:cNvPr id="58" name="Ink 57">
                  <a:extLst>
                    <a:ext uri="{FF2B5EF4-FFF2-40B4-BE49-F238E27FC236}">
                      <a16:creationId xmlns:a16="http://schemas.microsoft.com/office/drawing/2014/main" id="{4BD935F1-8E9E-4CC2-A039-E90CB09707D8}"/>
                    </a:ext>
                  </a:extLst>
                </p:cNvPr>
                <p:cNvPicPr/>
                <p:nvPr/>
              </p:nvPicPr>
              <p:blipFill>
                <a:blip r:embed="rId75"/>
                <a:stretch>
                  <a:fillRect/>
                </a:stretch>
              </p:blipFill>
              <p:spPr>
                <a:xfrm>
                  <a:off x="8733470" y="3221340"/>
                  <a:ext cx="901440" cy="73800"/>
                </a:xfrm>
                <a:prstGeom prst="rect">
                  <a:avLst/>
                </a:prstGeom>
              </p:spPr>
            </p:pic>
          </mc:Fallback>
        </mc:AlternateContent>
        <mc:AlternateContent xmlns:mc="http://schemas.openxmlformats.org/markup-compatibility/2006" xmlns:p14="http://schemas.microsoft.com/office/powerpoint/2010/main">
          <mc:Choice Requires="p14">
            <p:contentPart p14:bwMode="auto" r:id="rId76">
              <p14:nvContentPartPr>
                <p14:cNvPr id="60" name="Ink 59">
                  <a:extLst>
                    <a:ext uri="{FF2B5EF4-FFF2-40B4-BE49-F238E27FC236}">
                      <a16:creationId xmlns:a16="http://schemas.microsoft.com/office/drawing/2014/main" id="{A0DD9D39-EB01-4DBC-B43A-C849065DCA1F}"/>
                    </a:ext>
                  </a:extLst>
                </p14:cNvPr>
                <p14:cNvContentPartPr/>
                <p14:nvPr/>
              </p14:nvContentPartPr>
              <p14:xfrm>
                <a:off x="7320110" y="3239340"/>
                <a:ext cx="1270440" cy="44640"/>
              </p14:xfrm>
            </p:contentPart>
          </mc:Choice>
          <mc:Fallback xmlns="">
            <p:pic>
              <p:nvPicPr>
                <p:cNvPr id="60" name="Ink 59">
                  <a:extLst>
                    <a:ext uri="{FF2B5EF4-FFF2-40B4-BE49-F238E27FC236}">
                      <a16:creationId xmlns:a16="http://schemas.microsoft.com/office/drawing/2014/main" id="{A0DD9D39-EB01-4DBC-B43A-C849065DCA1F}"/>
                    </a:ext>
                  </a:extLst>
                </p:cNvPr>
                <p:cNvPicPr/>
                <p:nvPr/>
              </p:nvPicPr>
              <p:blipFill>
                <a:blip r:embed="rId77"/>
                <a:stretch>
                  <a:fillRect/>
                </a:stretch>
              </p:blipFill>
              <p:spPr>
                <a:xfrm>
                  <a:off x="7302470" y="3221340"/>
                  <a:ext cx="1306080" cy="8028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78">
            <p14:nvContentPartPr>
              <p14:cNvPr id="62" name="Ink 61">
                <a:extLst>
                  <a:ext uri="{FF2B5EF4-FFF2-40B4-BE49-F238E27FC236}">
                    <a16:creationId xmlns:a16="http://schemas.microsoft.com/office/drawing/2014/main" id="{E4BD1EE7-6CD9-40EF-8BF1-3CB35C5686E6}"/>
                  </a:ext>
                </a:extLst>
              </p14:cNvPr>
              <p14:cNvContentPartPr/>
              <p14:nvPr/>
            </p14:nvContentPartPr>
            <p14:xfrm>
              <a:off x="3451550" y="3181380"/>
              <a:ext cx="3055680" cy="96120"/>
            </p14:xfrm>
          </p:contentPart>
        </mc:Choice>
        <mc:Fallback xmlns="">
          <p:pic>
            <p:nvPicPr>
              <p:cNvPr id="62" name="Ink 61">
                <a:extLst>
                  <a:ext uri="{FF2B5EF4-FFF2-40B4-BE49-F238E27FC236}">
                    <a16:creationId xmlns:a16="http://schemas.microsoft.com/office/drawing/2014/main" id="{E4BD1EE7-6CD9-40EF-8BF1-3CB35C5686E6}"/>
                  </a:ext>
                </a:extLst>
              </p:cNvPr>
              <p:cNvPicPr/>
              <p:nvPr/>
            </p:nvPicPr>
            <p:blipFill>
              <a:blip r:embed="rId79"/>
              <a:stretch>
                <a:fillRect/>
              </a:stretch>
            </p:blipFill>
            <p:spPr>
              <a:xfrm>
                <a:off x="3433910" y="3163380"/>
                <a:ext cx="3091320" cy="131760"/>
              </a:xfrm>
              <a:prstGeom prst="rect">
                <a:avLst/>
              </a:prstGeom>
            </p:spPr>
          </p:pic>
        </mc:Fallback>
      </mc:AlternateContent>
      <mc:AlternateContent xmlns:mc="http://schemas.openxmlformats.org/markup-compatibility/2006" xmlns:p14="http://schemas.microsoft.com/office/powerpoint/2010/main">
        <mc:Choice Requires="p14">
          <p:contentPart p14:bwMode="auto" r:id="rId80">
            <p14:nvContentPartPr>
              <p14:cNvPr id="63" name="Ink 62">
                <a:extLst>
                  <a:ext uri="{FF2B5EF4-FFF2-40B4-BE49-F238E27FC236}">
                    <a16:creationId xmlns:a16="http://schemas.microsoft.com/office/drawing/2014/main" id="{18096F43-1548-40BB-85DA-578A196F537B}"/>
                  </a:ext>
                </a:extLst>
              </p14:cNvPr>
              <p14:cNvContentPartPr/>
              <p14:nvPr/>
            </p14:nvContentPartPr>
            <p14:xfrm>
              <a:off x="2800670" y="3163380"/>
              <a:ext cx="599400" cy="104040"/>
            </p14:xfrm>
          </p:contentPart>
        </mc:Choice>
        <mc:Fallback xmlns="">
          <p:pic>
            <p:nvPicPr>
              <p:cNvPr id="63" name="Ink 62">
                <a:extLst>
                  <a:ext uri="{FF2B5EF4-FFF2-40B4-BE49-F238E27FC236}">
                    <a16:creationId xmlns:a16="http://schemas.microsoft.com/office/drawing/2014/main" id="{18096F43-1548-40BB-85DA-578A196F537B}"/>
                  </a:ext>
                </a:extLst>
              </p:cNvPr>
              <p:cNvPicPr/>
              <p:nvPr/>
            </p:nvPicPr>
            <p:blipFill>
              <a:blip r:embed="rId81"/>
              <a:stretch>
                <a:fillRect/>
              </a:stretch>
            </p:blipFill>
            <p:spPr>
              <a:xfrm>
                <a:off x="2782670" y="3145380"/>
                <a:ext cx="635040" cy="139680"/>
              </a:xfrm>
              <a:prstGeom prst="rect">
                <a:avLst/>
              </a:prstGeom>
            </p:spPr>
          </p:pic>
        </mc:Fallback>
      </mc:AlternateContent>
      <mc:AlternateContent xmlns:mc="http://schemas.openxmlformats.org/markup-compatibility/2006" xmlns:p14="http://schemas.microsoft.com/office/powerpoint/2010/main">
        <mc:Choice Requires="p14">
          <p:contentPart p14:bwMode="auto" r:id="rId82">
            <p14:nvContentPartPr>
              <p14:cNvPr id="64" name="Ink 63">
                <a:extLst>
                  <a:ext uri="{FF2B5EF4-FFF2-40B4-BE49-F238E27FC236}">
                    <a16:creationId xmlns:a16="http://schemas.microsoft.com/office/drawing/2014/main" id="{9AF145EA-04B3-4C72-B4A2-B50379B31942}"/>
                  </a:ext>
                </a:extLst>
              </p14:cNvPr>
              <p14:cNvContentPartPr/>
              <p14:nvPr/>
            </p14:nvContentPartPr>
            <p14:xfrm>
              <a:off x="740750" y="3212700"/>
              <a:ext cx="1888560" cy="76320"/>
            </p14:xfrm>
          </p:contentPart>
        </mc:Choice>
        <mc:Fallback xmlns="">
          <p:pic>
            <p:nvPicPr>
              <p:cNvPr id="64" name="Ink 63">
                <a:extLst>
                  <a:ext uri="{FF2B5EF4-FFF2-40B4-BE49-F238E27FC236}">
                    <a16:creationId xmlns:a16="http://schemas.microsoft.com/office/drawing/2014/main" id="{9AF145EA-04B3-4C72-B4A2-B50379B31942}"/>
                  </a:ext>
                </a:extLst>
              </p:cNvPr>
              <p:cNvPicPr/>
              <p:nvPr/>
            </p:nvPicPr>
            <p:blipFill>
              <a:blip r:embed="rId83"/>
              <a:stretch>
                <a:fillRect/>
              </a:stretch>
            </p:blipFill>
            <p:spPr>
              <a:xfrm>
                <a:off x="723110" y="3195060"/>
                <a:ext cx="1924200" cy="111960"/>
              </a:xfrm>
              <a:prstGeom prst="rect">
                <a:avLst/>
              </a:prstGeom>
            </p:spPr>
          </p:pic>
        </mc:Fallback>
      </mc:AlternateContent>
      <p:grpSp>
        <p:nvGrpSpPr>
          <p:cNvPr id="67" name="Group 66">
            <a:extLst>
              <a:ext uri="{FF2B5EF4-FFF2-40B4-BE49-F238E27FC236}">
                <a16:creationId xmlns:a16="http://schemas.microsoft.com/office/drawing/2014/main" id="{2A31723C-4A10-4711-9ADC-6E380EC75B06}"/>
              </a:ext>
            </a:extLst>
          </p:cNvPr>
          <p:cNvGrpSpPr/>
          <p:nvPr/>
        </p:nvGrpSpPr>
        <p:grpSpPr>
          <a:xfrm>
            <a:off x="10055390" y="3743700"/>
            <a:ext cx="1596240" cy="65880"/>
            <a:chOff x="10055390" y="3743700"/>
            <a:chExt cx="1596240" cy="65880"/>
          </a:xfrm>
        </p:grpSpPr>
        <mc:AlternateContent xmlns:mc="http://schemas.openxmlformats.org/markup-compatibility/2006" xmlns:p14="http://schemas.microsoft.com/office/powerpoint/2010/main">
          <mc:Choice Requires="p14">
            <p:contentPart p14:bwMode="auto" r:id="rId84">
              <p14:nvContentPartPr>
                <p14:cNvPr id="65" name="Ink 64">
                  <a:extLst>
                    <a:ext uri="{FF2B5EF4-FFF2-40B4-BE49-F238E27FC236}">
                      <a16:creationId xmlns:a16="http://schemas.microsoft.com/office/drawing/2014/main" id="{41246D3A-B1F7-4FCA-921B-280E0273BF5B}"/>
                    </a:ext>
                  </a:extLst>
                </p14:cNvPr>
                <p14:cNvContentPartPr/>
                <p14:nvPr/>
              </p14:nvContentPartPr>
              <p14:xfrm>
                <a:off x="11616350" y="3798420"/>
                <a:ext cx="8280" cy="11160"/>
              </p14:xfrm>
            </p:contentPart>
          </mc:Choice>
          <mc:Fallback xmlns="">
            <p:pic>
              <p:nvPicPr>
                <p:cNvPr id="65" name="Ink 64">
                  <a:extLst>
                    <a:ext uri="{FF2B5EF4-FFF2-40B4-BE49-F238E27FC236}">
                      <a16:creationId xmlns:a16="http://schemas.microsoft.com/office/drawing/2014/main" id="{41246D3A-B1F7-4FCA-921B-280E0273BF5B}"/>
                    </a:ext>
                  </a:extLst>
                </p:cNvPr>
                <p:cNvPicPr/>
                <p:nvPr/>
              </p:nvPicPr>
              <p:blipFill>
                <a:blip r:embed="rId85"/>
                <a:stretch>
                  <a:fillRect/>
                </a:stretch>
              </p:blipFill>
              <p:spPr>
                <a:xfrm>
                  <a:off x="11598350" y="3780420"/>
                  <a:ext cx="43920" cy="46800"/>
                </a:xfrm>
                <a:prstGeom prst="rect">
                  <a:avLst/>
                </a:prstGeom>
              </p:spPr>
            </p:pic>
          </mc:Fallback>
        </mc:AlternateContent>
        <mc:AlternateContent xmlns:mc="http://schemas.openxmlformats.org/markup-compatibility/2006" xmlns:p14="http://schemas.microsoft.com/office/powerpoint/2010/main">
          <mc:Choice Requires="p14">
            <p:contentPart p14:bwMode="auto" r:id="rId86">
              <p14:nvContentPartPr>
                <p14:cNvPr id="66" name="Ink 65">
                  <a:extLst>
                    <a:ext uri="{FF2B5EF4-FFF2-40B4-BE49-F238E27FC236}">
                      <a16:creationId xmlns:a16="http://schemas.microsoft.com/office/drawing/2014/main" id="{8101023C-81D2-47FA-8AAA-27E0E1986E8F}"/>
                    </a:ext>
                  </a:extLst>
                </p14:cNvPr>
                <p14:cNvContentPartPr/>
                <p14:nvPr/>
              </p14:nvContentPartPr>
              <p14:xfrm>
                <a:off x="10055390" y="3743700"/>
                <a:ext cx="1596240" cy="57240"/>
              </p14:xfrm>
            </p:contentPart>
          </mc:Choice>
          <mc:Fallback xmlns="">
            <p:pic>
              <p:nvPicPr>
                <p:cNvPr id="66" name="Ink 65">
                  <a:extLst>
                    <a:ext uri="{FF2B5EF4-FFF2-40B4-BE49-F238E27FC236}">
                      <a16:creationId xmlns:a16="http://schemas.microsoft.com/office/drawing/2014/main" id="{8101023C-81D2-47FA-8AAA-27E0E1986E8F}"/>
                    </a:ext>
                  </a:extLst>
                </p:cNvPr>
                <p:cNvPicPr/>
                <p:nvPr/>
              </p:nvPicPr>
              <p:blipFill>
                <a:blip r:embed="rId87"/>
                <a:stretch>
                  <a:fillRect/>
                </a:stretch>
              </p:blipFill>
              <p:spPr>
                <a:xfrm>
                  <a:off x="10037750" y="3725700"/>
                  <a:ext cx="1631880" cy="9288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88">
            <p14:nvContentPartPr>
              <p14:cNvPr id="68" name="Ink 67">
                <a:extLst>
                  <a:ext uri="{FF2B5EF4-FFF2-40B4-BE49-F238E27FC236}">
                    <a16:creationId xmlns:a16="http://schemas.microsoft.com/office/drawing/2014/main" id="{31454501-4038-40AF-AE6D-BDD0C4BB712C}"/>
                  </a:ext>
                </a:extLst>
              </p14:cNvPr>
              <p14:cNvContentPartPr/>
              <p14:nvPr/>
            </p14:nvContentPartPr>
            <p14:xfrm>
              <a:off x="8104190" y="3692580"/>
              <a:ext cx="1373760" cy="67680"/>
            </p14:xfrm>
          </p:contentPart>
        </mc:Choice>
        <mc:Fallback xmlns="">
          <p:pic>
            <p:nvPicPr>
              <p:cNvPr id="68" name="Ink 67">
                <a:extLst>
                  <a:ext uri="{FF2B5EF4-FFF2-40B4-BE49-F238E27FC236}">
                    <a16:creationId xmlns:a16="http://schemas.microsoft.com/office/drawing/2014/main" id="{31454501-4038-40AF-AE6D-BDD0C4BB712C}"/>
                  </a:ext>
                </a:extLst>
              </p:cNvPr>
              <p:cNvPicPr/>
              <p:nvPr/>
            </p:nvPicPr>
            <p:blipFill>
              <a:blip r:embed="rId89"/>
              <a:stretch>
                <a:fillRect/>
              </a:stretch>
            </p:blipFill>
            <p:spPr>
              <a:xfrm>
                <a:off x="8086190" y="3674940"/>
                <a:ext cx="1409400" cy="103320"/>
              </a:xfrm>
              <a:prstGeom prst="rect">
                <a:avLst/>
              </a:prstGeom>
            </p:spPr>
          </p:pic>
        </mc:Fallback>
      </mc:AlternateContent>
      <mc:AlternateContent xmlns:mc="http://schemas.openxmlformats.org/markup-compatibility/2006" xmlns:p14="http://schemas.microsoft.com/office/powerpoint/2010/main">
        <mc:Choice Requires="p14">
          <p:contentPart p14:bwMode="auto" r:id="rId90">
            <p14:nvContentPartPr>
              <p14:cNvPr id="69" name="Ink 68">
                <a:extLst>
                  <a:ext uri="{FF2B5EF4-FFF2-40B4-BE49-F238E27FC236}">
                    <a16:creationId xmlns:a16="http://schemas.microsoft.com/office/drawing/2014/main" id="{4C726F21-934A-418E-BD93-70D5D9CB6266}"/>
                  </a:ext>
                </a:extLst>
              </p14:cNvPr>
              <p14:cNvContentPartPr/>
              <p14:nvPr/>
            </p14:nvContentPartPr>
            <p14:xfrm>
              <a:off x="6945710" y="3713460"/>
              <a:ext cx="1095480" cy="91080"/>
            </p14:xfrm>
          </p:contentPart>
        </mc:Choice>
        <mc:Fallback xmlns="">
          <p:pic>
            <p:nvPicPr>
              <p:cNvPr id="69" name="Ink 68">
                <a:extLst>
                  <a:ext uri="{FF2B5EF4-FFF2-40B4-BE49-F238E27FC236}">
                    <a16:creationId xmlns:a16="http://schemas.microsoft.com/office/drawing/2014/main" id="{4C726F21-934A-418E-BD93-70D5D9CB6266}"/>
                  </a:ext>
                </a:extLst>
              </p:cNvPr>
              <p:cNvPicPr/>
              <p:nvPr/>
            </p:nvPicPr>
            <p:blipFill>
              <a:blip r:embed="rId91"/>
              <a:stretch>
                <a:fillRect/>
              </a:stretch>
            </p:blipFill>
            <p:spPr>
              <a:xfrm>
                <a:off x="6927710" y="3695820"/>
                <a:ext cx="1131120" cy="126720"/>
              </a:xfrm>
              <a:prstGeom prst="rect">
                <a:avLst/>
              </a:prstGeom>
            </p:spPr>
          </p:pic>
        </mc:Fallback>
      </mc:AlternateContent>
      <mc:AlternateContent xmlns:mc="http://schemas.openxmlformats.org/markup-compatibility/2006" xmlns:p14="http://schemas.microsoft.com/office/powerpoint/2010/main">
        <mc:Choice Requires="p14">
          <p:contentPart p14:bwMode="auto" r:id="rId92">
            <p14:nvContentPartPr>
              <p14:cNvPr id="70" name="Ink 69">
                <a:extLst>
                  <a:ext uri="{FF2B5EF4-FFF2-40B4-BE49-F238E27FC236}">
                    <a16:creationId xmlns:a16="http://schemas.microsoft.com/office/drawing/2014/main" id="{2D4017CD-8DE3-45D0-A1D5-5042FAB5D27B}"/>
                  </a:ext>
                </a:extLst>
              </p14:cNvPr>
              <p14:cNvContentPartPr/>
              <p14:nvPr/>
            </p14:nvContentPartPr>
            <p14:xfrm>
              <a:off x="5185670" y="3754140"/>
              <a:ext cx="1448640" cy="43560"/>
            </p14:xfrm>
          </p:contentPart>
        </mc:Choice>
        <mc:Fallback xmlns="">
          <p:pic>
            <p:nvPicPr>
              <p:cNvPr id="70" name="Ink 69">
                <a:extLst>
                  <a:ext uri="{FF2B5EF4-FFF2-40B4-BE49-F238E27FC236}">
                    <a16:creationId xmlns:a16="http://schemas.microsoft.com/office/drawing/2014/main" id="{2D4017CD-8DE3-45D0-A1D5-5042FAB5D27B}"/>
                  </a:ext>
                </a:extLst>
              </p:cNvPr>
              <p:cNvPicPr/>
              <p:nvPr/>
            </p:nvPicPr>
            <p:blipFill>
              <a:blip r:embed="rId93"/>
              <a:stretch>
                <a:fillRect/>
              </a:stretch>
            </p:blipFill>
            <p:spPr>
              <a:xfrm>
                <a:off x="5167670" y="3736500"/>
                <a:ext cx="1484280" cy="79200"/>
              </a:xfrm>
              <a:prstGeom prst="rect">
                <a:avLst/>
              </a:prstGeom>
            </p:spPr>
          </p:pic>
        </mc:Fallback>
      </mc:AlternateContent>
      <p:grpSp>
        <p:nvGrpSpPr>
          <p:cNvPr id="76" name="Group 75">
            <a:extLst>
              <a:ext uri="{FF2B5EF4-FFF2-40B4-BE49-F238E27FC236}">
                <a16:creationId xmlns:a16="http://schemas.microsoft.com/office/drawing/2014/main" id="{6054B64E-BECA-45CB-8B4C-738E686B3380}"/>
              </a:ext>
            </a:extLst>
          </p:cNvPr>
          <p:cNvGrpSpPr/>
          <p:nvPr/>
        </p:nvGrpSpPr>
        <p:grpSpPr>
          <a:xfrm>
            <a:off x="802310" y="3625980"/>
            <a:ext cx="4302360" cy="164880"/>
            <a:chOff x="802310" y="3625980"/>
            <a:chExt cx="4302360" cy="164880"/>
          </a:xfrm>
        </p:grpSpPr>
        <mc:AlternateContent xmlns:mc="http://schemas.openxmlformats.org/markup-compatibility/2006" xmlns:p14="http://schemas.microsoft.com/office/powerpoint/2010/main">
          <mc:Choice Requires="p14">
            <p:contentPart p14:bwMode="auto" r:id="rId94">
              <p14:nvContentPartPr>
                <p14:cNvPr id="71" name="Ink 70">
                  <a:extLst>
                    <a:ext uri="{FF2B5EF4-FFF2-40B4-BE49-F238E27FC236}">
                      <a16:creationId xmlns:a16="http://schemas.microsoft.com/office/drawing/2014/main" id="{6448D09A-5741-475C-B0FC-8DBE4730A26F}"/>
                    </a:ext>
                  </a:extLst>
                </p14:cNvPr>
                <p14:cNvContentPartPr/>
                <p14:nvPr/>
              </p14:nvContentPartPr>
              <p14:xfrm>
                <a:off x="3562430" y="3673500"/>
                <a:ext cx="1542240" cy="117360"/>
              </p14:xfrm>
            </p:contentPart>
          </mc:Choice>
          <mc:Fallback xmlns="">
            <p:pic>
              <p:nvPicPr>
                <p:cNvPr id="71" name="Ink 70">
                  <a:extLst>
                    <a:ext uri="{FF2B5EF4-FFF2-40B4-BE49-F238E27FC236}">
                      <a16:creationId xmlns:a16="http://schemas.microsoft.com/office/drawing/2014/main" id="{6448D09A-5741-475C-B0FC-8DBE4730A26F}"/>
                    </a:ext>
                  </a:extLst>
                </p:cNvPr>
                <p:cNvPicPr/>
                <p:nvPr/>
              </p:nvPicPr>
              <p:blipFill>
                <a:blip r:embed="rId95"/>
                <a:stretch>
                  <a:fillRect/>
                </a:stretch>
              </p:blipFill>
              <p:spPr>
                <a:xfrm>
                  <a:off x="3544790" y="3655500"/>
                  <a:ext cx="1577880" cy="153000"/>
                </a:xfrm>
                <a:prstGeom prst="rect">
                  <a:avLst/>
                </a:prstGeom>
              </p:spPr>
            </p:pic>
          </mc:Fallback>
        </mc:AlternateContent>
        <mc:AlternateContent xmlns:mc="http://schemas.openxmlformats.org/markup-compatibility/2006" xmlns:p14="http://schemas.microsoft.com/office/powerpoint/2010/main">
          <mc:Choice Requires="p14">
            <p:contentPart p14:bwMode="auto" r:id="rId96">
              <p14:nvContentPartPr>
                <p14:cNvPr id="72" name="Ink 71">
                  <a:extLst>
                    <a:ext uri="{FF2B5EF4-FFF2-40B4-BE49-F238E27FC236}">
                      <a16:creationId xmlns:a16="http://schemas.microsoft.com/office/drawing/2014/main" id="{D4C4724D-8869-47FF-B7E7-C12326F688FB}"/>
                    </a:ext>
                  </a:extLst>
                </p14:cNvPr>
                <p14:cNvContentPartPr/>
                <p14:nvPr/>
              </p14:nvContentPartPr>
              <p14:xfrm>
                <a:off x="2699150" y="3625980"/>
                <a:ext cx="642240" cy="108360"/>
              </p14:xfrm>
            </p:contentPart>
          </mc:Choice>
          <mc:Fallback xmlns="">
            <p:pic>
              <p:nvPicPr>
                <p:cNvPr id="72" name="Ink 71">
                  <a:extLst>
                    <a:ext uri="{FF2B5EF4-FFF2-40B4-BE49-F238E27FC236}">
                      <a16:creationId xmlns:a16="http://schemas.microsoft.com/office/drawing/2014/main" id="{D4C4724D-8869-47FF-B7E7-C12326F688FB}"/>
                    </a:ext>
                  </a:extLst>
                </p:cNvPr>
                <p:cNvPicPr/>
                <p:nvPr/>
              </p:nvPicPr>
              <p:blipFill>
                <a:blip r:embed="rId97"/>
                <a:stretch>
                  <a:fillRect/>
                </a:stretch>
              </p:blipFill>
              <p:spPr>
                <a:xfrm>
                  <a:off x="2681510" y="3607980"/>
                  <a:ext cx="677880" cy="144000"/>
                </a:xfrm>
                <a:prstGeom prst="rect">
                  <a:avLst/>
                </a:prstGeom>
              </p:spPr>
            </p:pic>
          </mc:Fallback>
        </mc:AlternateContent>
        <mc:AlternateContent xmlns:mc="http://schemas.openxmlformats.org/markup-compatibility/2006" xmlns:p14="http://schemas.microsoft.com/office/powerpoint/2010/main">
          <mc:Choice Requires="p14">
            <p:contentPart p14:bwMode="auto" r:id="rId98">
              <p14:nvContentPartPr>
                <p14:cNvPr id="73" name="Ink 72">
                  <a:extLst>
                    <a:ext uri="{FF2B5EF4-FFF2-40B4-BE49-F238E27FC236}">
                      <a16:creationId xmlns:a16="http://schemas.microsoft.com/office/drawing/2014/main" id="{47DCCDDE-70EA-45B1-B98D-A69A0CBAE820}"/>
                    </a:ext>
                  </a:extLst>
                </p14:cNvPr>
                <p14:cNvContentPartPr/>
                <p14:nvPr/>
              </p14:nvContentPartPr>
              <p14:xfrm>
                <a:off x="1969430" y="3724620"/>
                <a:ext cx="564480" cy="63360"/>
              </p14:xfrm>
            </p:contentPart>
          </mc:Choice>
          <mc:Fallback xmlns="">
            <p:pic>
              <p:nvPicPr>
                <p:cNvPr id="73" name="Ink 72">
                  <a:extLst>
                    <a:ext uri="{FF2B5EF4-FFF2-40B4-BE49-F238E27FC236}">
                      <a16:creationId xmlns:a16="http://schemas.microsoft.com/office/drawing/2014/main" id="{47DCCDDE-70EA-45B1-B98D-A69A0CBAE820}"/>
                    </a:ext>
                  </a:extLst>
                </p:cNvPr>
                <p:cNvPicPr/>
                <p:nvPr/>
              </p:nvPicPr>
              <p:blipFill>
                <a:blip r:embed="rId99"/>
                <a:stretch>
                  <a:fillRect/>
                </a:stretch>
              </p:blipFill>
              <p:spPr>
                <a:xfrm>
                  <a:off x="1951430" y="3706980"/>
                  <a:ext cx="600120" cy="99000"/>
                </a:xfrm>
                <a:prstGeom prst="rect">
                  <a:avLst/>
                </a:prstGeom>
              </p:spPr>
            </p:pic>
          </mc:Fallback>
        </mc:AlternateContent>
        <mc:AlternateContent xmlns:mc="http://schemas.openxmlformats.org/markup-compatibility/2006" xmlns:p14="http://schemas.microsoft.com/office/powerpoint/2010/main">
          <mc:Choice Requires="p14">
            <p:contentPart p14:bwMode="auto" r:id="rId100">
              <p14:nvContentPartPr>
                <p14:cNvPr id="75" name="Ink 74">
                  <a:extLst>
                    <a:ext uri="{FF2B5EF4-FFF2-40B4-BE49-F238E27FC236}">
                      <a16:creationId xmlns:a16="http://schemas.microsoft.com/office/drawing/2014/main" id="{9DDC7081-48AB-456C-AEBE-5161F4E84B0E}"/>
                    </a:ext>
                  </a:extLst>
                </p14:cNvPr>
                <p14:cNvContentPartPr/>
                <p14:nvPr/>
              </p14:nvContentPartPr>
              <p14:xfrm>
                <a:off x="802310" y="3647220"/>
                <a:ext cx="1064160" cy="74520"/>
              </p14:xfrm>
            </p:contentPart>
          </mc:Choice>
          <mc:Fallback xmlns="">
            <p:pic>
              <p:nvPicPr>
                <p:cNvPr id="75" name="Ink 74">
                  <a:extLst>
                    <a:ext uri="{FF2B5EF4-FFF2-40B4-BE49-F238E27FC236}">
                      <a16:creationId xmlns:a16="http://schemas.microsoft.com/office/drawing/2014/main" id="{9DDC7081-48AB-456C-AEBE-5161F4E84B0E}"/>
                    </a:ext>
                  </a:extLst>
                </p:cNvPr>
                <p:cNvPicPr/>
                <p:nvPr/>
              </p:nvPicPr>
              <p:blipFill>
                <a:blip r:embed="rId101"/>
                <a:stretch>
                  <a:fillRect/>
                </a:stretch>
              </p:blipFill>
              <p:spPr>
                <a:xfrm>
                  <a:off x="784310" y="3629580"/>
                  <a:ext cx="1099800" cy="110160"/>
                </a:xfrm>
                <a:prstGeom prst="rect">
                  <a:avLst/>
                </a:prstGeom>
              </p:spPr>
            </p:pic>
          </mc:Fallback>
        </mc:AlternateContent>
      </p:grpSp>
      <p:grpSp>
        <p:nvGrpSpPr>
          <p:cNvPr id="79" name="Group 78">
            <a:extLst>
              <a:ext uri="{FF2B5EF4-FFF2-40B4-BE49-F238E27FC236}">
                <a16:creationId xmlns:a16="http://schemas.microsoft.com/office/drawing/2014/main" id="{9F3DCBE8-0B27-4708-BC6B-28255FF446F1}"/>
              </a:ext>
            </a:extLst>
          </p:cNvPr>
          <p:cNvGrpSpPr/>
          <p:nvPr/>
        </p:nvGrpSpPr>
        <p:grpSpPr>
          <a:xfrm>
            <a:off x="10443830" y="4248420"/>
            <a:ext cx="1214280" cy="66960"/>
            <a:chOff x="10443830" y="4248420"/>
            <a:chExt cx="1214280" cy="66960"/>
          </a:xfrm>
        </p:grpSpPr>
        <mc:AlternateContent xmlns:mc="http://schemas.openxmlformats.org/markup-compatibility/2006" xmlns:p14="http://schemas.microsoft.com/office/powerpoint/2010/main">
          <mc:Choice Requires="p14">
            <p:contentPart p14:bwMode="auto" r:id="rId102">
              <p14:nvContentPartPr>
                <p14:cNvPr id="77" name="Ink 76">
                  <a:extLst>
                    <a:ext uri="{FF2B5EF4-FFF2-40B4-BE49-F238E27FC236}">
                      <a16:creationId xmlns:a16="http://schemas.microsoft.com/office/drawing/2014/main" id="{AED016DE-1100-4403-98D5-91095E661FC9}"/>
                    </a:ext>
                  </a:extLst>
                </p14:cNvPr>
                <p14:cNvContentPartPr/>
                <p14:nvPr/>
              </p14:nvContentPartPr>
              <p14:xfrm>
                <a:off x="11655590" y="4311780"/>
                <a:ext cx="2520" cy="3600"/>
              </p14:xfrm>
            </p:contentPart>
          </mc:Choice>
          <mc:Fallback xmlns="">
            <p:pic>
              <p:nvPicPr>
                <p:cNvPr id="77" name="Ink 76">
                  <a:extLst>
                    <a:ext uri="{FF2B5EF4-FFF2-40B4-BE49-F238E27FC236}">
                      <a16:creationId xmlns:a16="http://schemas.microsoft.com/office/drawing/2014/main" id="{AED016DE-1100-4403-98D5-91095E661FC9}"/>
                    </a:ext>
                  </a:extLst>
                </p:cNvPr>
                <p:cNvPicPr/>
                <p:nvPr/>
              </p:nvPicPr>
              <p:blipFill>
                <a:blip r:embed="rId103"/>
                <a:stretch>
                  <a:fillRect/>
                </a:stretch>
              </p:blipFill>
              <p:spPr>
                <a:xfrm>
                  <a:off x="11637950" y="4293780"/>
                  <a:ext cx="38160" cy="39240"/>
                </a:xfrm>
                <a:prstGeom prst="rect">
                  <a:avLst/>
                </a:prstGeom>
              </p:spPr>
            </p:pic>
          </mc:Fallback>
        </mc:AlternateContent>
        <mc:AlternateContent xmlns:mc="http://schemas.openxmlformats.org/markup-compatibility/2006" xmlns:p14="http://schemas.microsoft.com/office/powerpoint/2010/main">
          <mc:Choice Requires="p14">
            <p:contentPart p14:bwMode="auto" r:id="rId104">
              <p14:nvContentPartPr>
                <p14:cNvPr id="78" name="Ink 77">
                  <a:extLst>
                    <a:ext uri="{FF2B5EF4-FFF2-40B4-BE49-F238E27FC236}">
                      <a16:creationId xmlns:a16="http://schemas.microsoft.com/office/drawing/2014/main" id="{EE2CC066-08FA-4F8E-B423-8685340A871F}"/>
                    </a:ext>
                  </a:extLst>
                </p14:cNvPr>
                <p14:cNvContentPartPr/>
                <p14:nvPr/>
              </p14:nvContentPartPr>
              <p14:xfrm>
                <a:off x="10443830" y="4248420"/>
                <a:ext cx="1189080" cy="55440"/>
              </p14:xfrm>
            </p:contentPart>
          </mc:Choice>
          <mc:Fallback xmlns="">
            <p:pic>
              <p:nvPicPr>
                <p:cNvPr id="78" name="Ink 77">
                  <a:extLst>
                    <a:ext uri="{FF2B5EF4-FFF2-40B4-BE49-F238E27FC236}">
                      <a16:creationId xmlns:a16="http://schemas.microsoft.com/office/drawing/2014/main" id="{EE2CC066-08FA-4F8E-B423-8685340A871F}"/>
                    </a:ext>
                  </a:extLst>
                </p:cNvPr>
                <p:cNvPicPr/>
                <p:nvPr/>
              </p:nvPicPr>
              <p:blipFill>
                <a:blip r:embed="rId105"/>
                <a:stretch>
                  <a:fillRect/>
                </a:stretch>
              </p:blipFill>
              <p:spPr>
                <a:xfrm>
                  <a:off x="10425830" y="4230420"/>
                  <a:ext cx="1224720" cy="9108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06">
            <p14:nvContentPartPr>
              <p14:cNvPr id="80" name="Ink 79">
                <a:extLst>
                  <a:ext uri="{FF2B5EF4-FFF2-40B4-BE49-F238E27FC236}">
                    <a16:creationId xmlns:a16="http://schemas.microsoft.com/office/drawing/2014/main" id="{1290EACF-F922-49E1-9C41-C8AD90400364}"/>
                  </a:ext>
                </a:extLst>
              </p14:cNvPr>
              <p14:cNvContentPartPr/>
              <p14:nvPr/>
            </p14:nvContentPartPr>
            <p14:xfrm>
              <a:off x="8124350" y="4257060"/>
              <a:ext cx="1952640" cy="51840"/>
            </p14:xfrm>
          </p:contentPart>
        </mc:Choice>
        <mc:Fallback xmlns="">
          <p:pic>
            <p:nvPicPr>
              <p:cNvPr id="80" name="Ink 79">
                <a:extLst>
                  <a:ext uri="{FF2B5EF4-FFF2-40B4-BE49-F238E27FC236}">
                    <a16:creationId xmlns:a16="http://schemas.microsoft.com/office/drawing/2014/main" id="{1290EACF-F922-49E1-9C41-C8AD90400364}"/>
                  </a:ext>
                </a:extLst>
              </p:cNvPr>
              <p:cNvPicPr/>
              <p:nvPr/>
            </p:nvPicPr>
            <p:blipFill>
              <a:blip r:embed="rId107"/>
              <a:stretch>
                <a:fillRect/>
              </a:stretch>
            </p:blipFill>
            <p:spPr>
              <a:xfrm>
                <a:off x="8106350" y="4239060"/>
                <a:ext cx="1988280" cy="87480"/>
              </a:xfrm>
              <a:prstGeom prst="rect">
                <a:avLst/>
              </a:prstGeom>
            </p:spPr>
          </p:pic>
        </mc:Fallback>
      </mc:AlternateContent>
      <mc:AlternateContent xmlns:mc="http://schemas.openxmlformats.org/markup-compatibility/2006" xmlns:p14="http://schemas.microsoft.com/office/powerpoint/2010/main">
        <mc:Choice Requires="p14">
          <p:contentPart p14:bwMode="auto" r:id="rId108">
            <p14:nvContentPartPr>
              <p14:cNvPr id="81" name="Ink 80">
                <a:extLst>
                  <a:ext uri="{FF2B5EF4-FFF2-40B4-BE49-F238E27FC236}">
                    <a16:creationId xmlns:a16="http://schemas.microsoft.com/office/drawing/2014/main" id="{B6985729-2046-4E1A-9B83-5A1F9FEC63F1}"/>
                  </a:ext>
                </a:extLst>
              </p14:cNvPr>
              <p14:cNvContentPartPr/>
              <p14:nvPr/>
            </p14:nvContentPartPr>
            <p14:xfrm>
              <a:off x="5534870" y="4191540"/>
              <a:ext cx="1873080" cy="87120"/>
            </p14:xfrm>
          </p:contentPart>
        </mc:Choice>
        <mc:Fallback xmlns="">
          <p:pic>
            <p:nvPicPr>
              <p:cNvPr id="81" name="Ink 80">
                <a:extLst>
                  <a:ext uri="{FF2B5EF4-FFF2-40B4-BE49-F238E27FC236}">
                    <a16:creationId xmlns:a16="http://schemas.microsoft.com/office/drawing/2014/main" id="{B6985729-2046-4E1A-9B83-5A1F9FEC63F1}"/>
                  </a:ext>
                </a:extLst>
              </p:cNvPr>
              <p:cNvPicPr/>
              <p:nvPr/>
            </p:nvPicPr>
            <p:blipFill>
              <a:blip r:embed="rId109"/>
              <a:stretch>
                <a:fillRect/>
              </a:stretch>
            </p:blipFill>
            <p:spPr>
              <a:xfrm>
                <a:off x="5516870" y="4173540"/>
                <a:ext cx="1908720" cy="122760"/>
              </a:xfrm>
              <a:prstGeom prst="rect">
                <a:avLst/>
              </a:prstGeom>
            </p:spPr>
          </p:pic>
        </mc:Fallback>
      </mc:AlternateContent>
      <mc:AlternateContent xmlns:mc="http://schemas.openxmlformats.org/markup-compatibility/2006" xmlns:p14="http://schemas.microsoft.com/office/powerpoint/2010/main">
        <mc:Choice Requires="p14">
          <p:contentPart p14:bwMode="auto" r:id="rId110">
            <p14:nvContentPartPr>
              <p14:cNvPr id="82" name="Ink 81">
                <a:extLst>
                  <a:ext uri="{FF2B5EF4-FFF2-40B4-BE49-F238E27FC236}">
                    <a16:creationId xmlns:a16="http://schemas.microsoft.com/office/drawing/2014/main" id="{CECE0458-67A7-4470-AC88-567A711E9881}"/>
                  </a:ext>
                </a:extLst>
              </p14:cNvPr>
              <p14:cNvContentPartPr/>
              <p14:nvPr/>
            </p14:nvContentPartPr>
            <p14:xfrm>
              <a:off x="3501230" y="4193700"/>
              <a:ext cx="1926720" cy="91800"/>
            </p14:xfrm>
          </p:contentPart>
        </mc:Choice>
        <mc:Fallback xmlns="">
          <p:pic>
            <p:nvPicPr>
              <p:cNvPr id="82" name="Ink 81">
                <a:extLst>
                  <a:ext uri="{FF2B5EF4-FFF2-40B4-BE49-F238E27FC236}">
                    <a16:creationId xmlns:a16="http://schemas.microsoft.com/office/drawing/2014/main" id="{CECE0458-67A7-4470-AC88-567A711E9881}"/>
                  </a:ext>
                </a:extLst>
              </p:cNvPr>
              <p:cNvPicPr/>
              <p:nvPr/>
            </p:nvPicPr>
            <p:blipFill>
              <a:blip r:embed="rId111"/>
              <a:stretch>
                <a:fillRect/>
              </a:stretch>
            </p:blipFill>
            <p:spPr>
              <a:xfrm>
                <a:off x="3483230" y="4175700"/>
                <a:ext cx="1962360" cy="127440"/>
              </a:xfrm>
              <a:prstGeom prst="rect">
                <a:avLst/>
              </a:prstGeom>
            </p:spPr>
          </p:pic>
        </mc:Fallback>
      </mc:AlternateContent>
      <mc:AlternateContent xmlns:mc="http://schemas.openxmlformats.org/markup-compatibility/2006" xmlns:p14="http://schemas.microsoft.com/office/powerpoint/2010/main">
        <mc:Choice Requires="p14">
          <p:contentPart p14:bwMode="auto" r:id="rId112">
            <p14:nvContentPartPr>
              <p14:cNvPr id="83" name="Ink 82">
                <a:extLst>
                  <a:ext uri="{FF2B5EF4-FFF2-40B4-BE49-F238E27FC236}">
                    <a16:creationId xmlns:a16="http://schemas.microsoft.com/office/drawing/2014/main" id="{AB1C58FA-98BB-437E-8656-5099539594D3}"/>
                  </a:ext>
                </a:extLst>
              </p14:cNvPr>
              <p14:cNvContentPartPr/>
              <p14:nvPr/>
            </p14:nvContentPartPr>
            <p14:xfrm>
              <a:off x="2991110" y="4205580"/>
              <a:ext cx="407160" cy="34920"/>
            </p14:xfrm>
          </p:contentPart>
        </mc:Choice>
        <mc:Fallback xmlns="">
          <p:pic>
            <p:nvPicPr>
              <p:cNvPr id="83" name="Ink 82">
                <a:extLst>
                  <a:ext uri="{FF2B5EF4-FFF2-40B4-BE49-F238E27FC236}">
                    <a16:creationId xmlns:a16="http://schemas.microsoft.com/office/drawing/2014/main" id="{AB1C58FA-98BB-437E-8656-5099539594D3}"/>
                  </a:ext>
                </a:extLst>
              </p:cNvPr>
              <p:cNvPicPr/>
              <p:nvPr/>
            </p:nvPicPr>
            <p:blipFill>
              <a:blip r:embed="rId113"/>
              <a:stretch>
                <a:fillRect/>
              </a:stretch>
            </p:blipFill>
            <p:spPr>
              <a:xfrm>
                <a:off x="2973110" y="4187580"/>
                <a:ext cx="442800" cy="70560"/>
              </a:xfrm>
              <a:prstGeom prst="rect">
                <a:avLst/>
              </a:prstGeom>
            </p:spPr>
          </p:pic>
        </mc:Fallback>
      </mc:AlternateContent>
      <mc:AlternateContent xmlns:mc="http://schemas.openxmlformats.org/markup-compatibility/2006" xmlns:p14="http://schemas.microsoft.com/office/powerpoint/2010/main">
        <mc:Choice Requires="p14">
          <p:contentPart p14:bwMode="auto" r:id="rId114">
            <p14:nvContentPartPr>
              <p14:cNvPr id="84" name="Ink 83">
                <a:extLst>
                  <a:ext uri="{FF2B5EF4-FFF2-40B4-BE49-F238E27FC236}">
                    <a16:creationId xmlns:a16="http://schemas.microsoft.com/office/drawing/2014/main" id="{9913C970-2D23-46F5-BF51-5DE6F3325BDE}"/>
                  </a:ext>
                </a:extLst>
              </p14:cNvPr>
              <p14:cNvContentPartPr/>
              <p14:nvPr/>
            </p14:nvContentPartPr>
            <p14:xfrm>
              <a:off x="1683590" y="4043220"/>
              <a:ext cx="1238400" cy="157320"/>
            </p14:xfrm>
          </p:contentPart>
        </mc:Choice>
        <mc:Fallback xmlns="">
          <p:pic>
            <p:nvPicPr>
              <p:cNvPr id="84" name="Ink 83">
                <a:extLst>
                  <a:ext uri="{FF2B5EF4-FFF2-40B4-BE49-F238E27FC236}">
                    <a16:creationId xmlns:a16="http://schemas.microsoft.com/office/drawing/2014/main" id="{9913C970-2D23-46F5-BF51-5DE6F3325BDE}"/>
                  </a:ext>
                </a:extLst>
              </p:cNvPr>
              <p:cNvPicPr/>
              <p:nvPr/>
            </p:nvPicPr>
            <p:blipFill>
              <a:blip r:embed="rId115"/>
              <a:stretch>
                <a:fillRect/>
              </a:stretch>
            </p:blipFill>
            <p:spPr>
              <a:xfrm>
                <a:off x="1665950" y="4025580"/>
                <a:ext cx="1274040" cy="192960"/>
              </a:xfrm>
              <a:prstGeom prst="rect">
                <a:avLst/>
              </a:prstGeom>
            </p:spPr>
          </p:pic>
        </mc:Fallback>
      </mc:AlternateContent>
      <mc:AlternateContent xmlns:mc="http://schemas.openxmlformats.org/markup-compatibility/2006" xmlns:p14="http://schemas.microsoft.com/office/powerpoint/2010/main">
        <mc:Choice Requires="p14">
          <p:contentPart p14:bwMode="auto" r:id="rId116">
            <p14:nvContentPartPr>
              <p14:cNvPr id="85" name="Ink 84">
                <a:extLst>
                  <a:ext uri="{FF2B5EF4-FFF2-40B4-BE49-F238E27FC236}">
                    <a16:creationId xmlns:a16="http://schemas.microsoft.com/office/drawing/2014/main" id="{1736DB4A-FA98-47A6-B027-83DAC0DF16CC}"/>
                  </a:ext>
                </a:extLst>
              </p14:cNvPr>
              <p14:cNvContentPartPr/>
              <p14:nvPr/>
            </p14:nvContentPartPr>
            <p14:xfrm>
              <a:off x="504950" y="4163820"/>
              <a:ext cx="1188720" cy="78480"/>
            </p14:xfrm>
          </p:contentPart>
        </mc:Choice>
        <mc:Fallback xmlns="">
          <p:pic>
            <p:nvPicPr>
              <p:cNvPr id="85" name="Ink 84">
                <a:extLst>
                  <a:ext uri="{FF2B5EF4-FFF2-40B4-BE49-F238E27FC236}">
                    <a16:creationId xmlns:a16="http://schemas.microsoft.com/office/drawing/2014/main" id="{1736DB4A-FA98-47A6-B027-83DAC0DF16CC}"/>
                  </a:ext>
                </a:extLst>
              </p:cNvPr>
              <p:cNvPicPr/>
              <p:nvPr/>
            </p:nvPicPr>
            <p:blipFill>
              <a:blip r:embed="rId117"/>
              <a:stretch>
                <a:fillRect/>
              </a:stretch>
            </p:blipFill>
            <p:spPr>
              <a:xfrm>
                <a:off x="487310" y="4146180"/>
                <a:ext cx="1224360" cy="114120"/>
              </a:xfrm>
              <a:prstGeom prst="rect">
                <a:avLst/>
              </a:prstGeom>
            </p:spPr>
          </p:pic>
        </mc:Fallback>
      </mc:AlternateContent>
      <mc:AlternateContent xmlns:mc="http://schemas.openxmlformats.org/markup-compatibility/2006" xmlns:p14="http://schemas.microsoft.com/office/powerpoint/2010/main">
        <mc:Choice Requires="p14">
          <p:contentPart p14:bwMode="auto" r:id="rId118">
            <p14:nvContentPartPr>
              <p14:cNvPr id="86" name="Ink 85">
                <a:extLst>
                  <a:ext uri="{FF2B5EF4-FFF2-40B4-BE49-F238E27FC236}">
                    <a16:creationId xmlns:a16="http://schemas.microsoft.com/office/drawing/2014/main" id="{DE5F1B0C-A40D-4AFD-BE5E-64C6DB948355}"/>
                  </a:ext>
                </a:extLst>
              </p14:cNvPr>
              <p14:cNvContentPartPr/>
              <p14:nvPr/>
            </p14:nvContentPartPr>
            <p14:xfrm>
              <a:off x="10011110" y="4726500"/>
              <a:ext cx="1591560" cy="43200"/>
            </p14:xfrm>
          </p:contentPart>
        </mc:Choice>
        <mc:Fallback xmlns="">
          <p:pic>
            <p:nvPicPr>
              <p:cNvPr id="86" name="Ink 85">
                <a:extLst>
                  <a:ext uri="{FF2B5EF4-FFF2-40B4-BE49-F238E27FC236}">
                    <a16:creationId xmlns:a16="http://schemas.microsoft.com/office/drawing/2014/main" id="{DE5F1B0C-A40D-4AFD-BE5E-64C6DB948355}"/>
                  </a:ext>
                </a:extLst>
              </p:cNvPr>
              <p:cNvPicPr/>
              <p:nvPr/>
            </p:nvPicPr>
            <p:blipFill>
              <a:blip r:embed="rId119"/>
              <a:stretch>
                <a:fillRect/>
              </a:stretch>
            </p:blipFill>
            <p:spPr>
              <a:xfrm>
                <a:off x="9993110" y="4708500"/>
                <a:ext cx="1627200" cy="78840"/>
              </a:xfrm>
              <a:prstGeom prst="rect">
                <a:avLst/>
              </a:prstGeom>
            </p:spPr>
          </p:pic>
        </mc:Fallback>
      </mc:AlternateContent>
      <mc:AlternateContent xmlns:mc="http://schemas.openxmlformats.org/markup-compatibility/2006" xmlns:p14="http://schemas.microsoft.com/office/powerpoint/2010/main">
        <mc:Choice Requires="p14">
          <p:contentPart p14:bwMode="auto" r:id="rId120">
            <p14:nvContentPartPr>
              <p14:cNvPr id="87" name="Ink 86">
                <a:extLst>
                  <a:ext uri="{FF2B5EF4-FFF2-40B4-BE49-F238E27FC236}">
                    <a16:creationId xmlns:a16="http://schemas.microsoft.com/office/drawing/2014/main" id="{C6EB3914-889A-4790-BA86-0867DF207AF0}"/>
                  </a:ext>
                </a:extLst>
              </p14:cNvPr>
              <p14:cNvContentPartPr/>
              <p14:nvPr/>
            </p14:nvContentPartPr>
            <p14:xfrm>
              <a:off x="9157910" y="4697340"/>
              <a:ext cx="764280" cy="88200"/>
            </p14:xfrm>
          </p:contentPart>
        </mc:Choice>
        <mc:Fallback xmlns="">
          <p:pic>
            <p:nvPicPr>
              <p:cNvPr id="87" name="Ink 86">
                <a:extLst>
                  <a:ext uri="{FF2B5EF4-FFF2-40B4-BE49-F238E27FC236}">
                    <a16:creationId xmlns:a16="http://schemas.microsoft.com/office/drawing/2014/main" id="{C6EB3914-889A-4790-BA86-0867DF207AF0}"/>
                  </a:ext>
                </a:extLst>
              </p:cNvPr>
              <p:cNvPicPr/>
              <p:nvPr/>
            </p:nvPicPr>
            <p:blipFill>
              <a:blip r:embed="rId121"/>
              <a:stretch>
                <a:fillRect/>
              </a:stretch>
            </p:blipFill>
            <p:spPr>
              <a:xfrm>
                <a:off x="9139910" y="4679340"/>
                <a:ext cx="799920" cy="123840"/>
              </a:xfrm>
              <a:prstGeom prst="rect">
                <a:avLst/>
              </a:prstGeom>
            </p:spPr>
          </p:pic>
        </mc:Fallback>
      </mc:AlternateContent>
      <mc:AlternateContent xmlns:mc="http://schemas.openxmlformats.org/markup-compatibility/2006" xmlns:p14="http://schemas.microsoft.com/office/powerpoint/2010/main">
        <mc:Choice Requires="p14">
          <p:contentPart p14:bwMode="auto" r:id="rId122">
            <p14:nvContentPartPr>
              <p14:cNvPr id="88" name="Ink 87">
                <a:extLst>
                  <a:ext uri="{FF2B5EF4-FFF2-40B4-BE49-F238E27FC236}">
                    <a16:creationId xmlns:a16="http://schemas.microsoft.com/office/drawing/2014/main" id="{8ECD30B3-1A32-409D-B6EB-D7064558FE9D}"/>
                  </a:ext>
                </a:extLst>
              </p14:cNvPr>
              <p14:cNvContentPartPr/>
              <p14:nvPr/>
            </p14:nvContentPartPr>
            <p14:xfrm>
              <a:off x="8532950" y="4766460"/>
              <a:ext cx="633240" cy="51840"/>
            </p14:xfrm>
          </p:contentPart>
        </mc:Choice>
        <mc:Fallback xmlns="">
          <p:pic>
            <p:nvPicPr>
              <p:cNvPr id="88" name="Ink 87">
                <a:extLst>
                  <a:ext uri="{FF2B5EF4-FFF2-40B4-BE49-F238E27FC236}">
                    <a16:creationId xmlns:a16="http://schemas.microsoft.com/office/drawing/2014/main" id="{8ECD30B3-1A32-409D-B6EB-D7064558FE9D}"/>
                  </a:ext>
                </a:extLst>
              </p:cNvPr>
              <p:cNvPicPr/>
              <p:nvPr/>
            </p:nvPicPr>
            <p:blipFill>
              <a:blip r:embed="rId123"/>
              <a:stretch>
                <a:fillRect/>
              </a:stretch>
            </p:blipFill>
            <p:spPr>
              <a:xfrm>
                <a:off x="8514950" y="4748460"/>
                <a:ext cx="668880" cy="87480"/>
              </a:xfrm>
              <a:prstGeom prst="rect">
                <a:avLst/>
              </a:prstGeom>
            </p:spPr>
          </p:pic>
        </mc:Fallback>
      </mc:AlternateContent>
      <mc:AlternateContent xmlns:mc="http://schemas.openxmlformats.org/markup-compatibility/2006" xmlns:p14="http://schemas.microsoft.com/office/powerpoint/2010/main">
        <mc:Choice Requires="p14">
          <p:contentPart p14:bwMode="auto" r:id="rId124">
            <p14:nvContentPartPr>
              <p14:cNvPr id="89" name="Ink 88">
                <a:extLst>
                  <a:ext uri="{FF2B5EF4-FFF2-40B4-BE49-F238E27FC236}">
                    <a16:creationId xmlns:a16="http://schemas.microsoft.com/office/drawing/2014/main" id="{D634A2C6-8946-46A7-A23F-F9B8692B4F65}"/>
                  </a:ext>
                </a:extLst>
              </p14:cNvPr>
              <p14:cNvContentPartPr/>
              <p14:nvPr/>
            </p14:nvContentPartPr>
            <p14:xfrm>
              <a:off x="6417590" y="4669260"/>
              <a:ext cx="1877400" cy="155160"/>
            </p14:xfrm>
          </p:contentPart>
        </mc:Choice>
        <mc:Fallback xmlns="">
          <p:pic>
            <p:nvPicPr>
              <p:cNvPr id="89" name="Ink 88">
                <a:extLst>
                  <a:ext uri="{FF2B5EF4-FFF2-40B4-BE49-F238E27FC236}">
                    <a16:creationId xmlns:a16="http://schemas.microsoft.com/office/drawing/2014/main" id="{D634A2C6-8946-46A7-A23F-F9B8692B4F65}"/>
                  </a:ext>
                </a:extLst>
              </p:cNvPr>
              <p:cNvPicPr/>
              <p:nvPr/>
            </p:nvPicPr>
            <p:blipFill>
              <a:blip r:embed="rId125"/>
              <a:stretch>
                <a:fillRect/>
              </a:stretch>
            </p:blipFill>
            <p:spPr>
              <a:xfrm>
                <a:off x="6399590" y="4651260"/>
                <a:ext cx="1913040" cy="190800"/>
              </a:xfrm>
              <a:prstGeom prst="rect">
                <a:avLst/>
              </a:prstGeom>
            </p:spPr>
          </p:pic>
        </mc:Fallback>
      </mc:AlternateContent>
      <mc:AlternateContent xmlns:mc="http://schemas.openxmlformats.org/markup-compatibility/2006" xmlns:p14="http://schemas.microsoft.com/office/powerpoint/2010/main">
        <mc:Choice Requires="p14">
          <p:contentPart p14:bwMode="auto" r:id="rId126">
            <p14:nvContentPartPr>
              <p14:cNvPr id="90" name="Ink 89">
                <a:extLst>
                  <a:ext uri="{FF2B5EF4-FFF2-40B4-BE49-F238E27FC236}">
                    <a16:creationId xmlns:a16="http://schemas.microsoft.com/office/drawing/2014/main" id="{47EA7627-C6D4-428B-9AEA-D2FF18463CED}"/>
                  </a:ext>
                </a:extLst>
              </p14:cNvPr>
              <p14:cNvContentPartPr/>
              <p14:nvPr/>
            </p14:nvContentPartPr>
            <p14:xfrm>
              <a:off x="3506990" y="4664220"/>
              <a:ext cx="2275920" cy="99360"/>
            </p14:xfrm>
          </p:contentPart>
        </mc:Choice>
        <mc:Fallback xmlns="">
          <p:pic>
            <p:nvPicPr>
              <p:cNvPr id="90" name="Ink 89">
                <a:extLst>
                  <a:ext uri="{FF2B5EF4-FFF2-40B4-BE49-F238E27FC236}">
                    <a16:creationId xmlns:a16="http://schemas.microsoft.com/office/drawing/2014/main" id="{47EA7627-C6D4-428B-9AEA-D2FF18463CED}"/>
                  </a:ext>
                </a:extLst>
              </p:cNvPr>
              <p:cNvPicPr/>
              <p:nvPr/>
            </p:nvPicPr>
            <p:blipFill>
              <a:blip r:embed="rId127"/>
              <a:stretch>
                <a:fillRect/>
              </a:stretch>
            </p:blipFill>
            <p:spPr>
              <a:xfrm>
                <a:off x="3489350" y="4646580"/>
                <a:ext cx="2311560" cy="135000"/>
              </a:xfrm>
              <a:prstGeom prst="rect">
                <a:avLst/>
              </a:prstGeom>
            </p:spPr>
          </p:pic>
        </mc:Fallback>
      </mc:AlternateContent>
      <mc:AlternateContent xmlns:mc="http://schemas.openxmlformats.org/markup-compatibility/2006" xmlns:p14="http://schemas.microsoft.com/office/powerpoint/2010/main">
        <mc:Choice Requires="p14">
          <p:contentPart p14:bwMode="auto" r:id="rId128">
            <p14:nvContentPartPr>
              <p14:cNvPr id="91" name="Ink 90">
                <a:extLst>
                  <a:ext uri="{FF2B5EF4-FFF2-40B4-BE49-F238E27FC236}">
                    <a16:creationId xmlns:a16="http://schemas.microsoft.com/office/drawing/2014/main" id="{7FBBD0F7-C295-46C6-9A30-469B3E1596BD}"/>
                  </a:ext>
                </a:extLst>
              </p14:cNvPr>
              <p14:cNvContentPartPr/>
              <p14:nvPr/>
            </p14:nvContentPartPr>
            <p14:xfrm>
              <a:off x="1812470" y="4720740"/>
              <a:ext cx="1662840" cy="103320"/>
            </p14:xfrm>
          </p:contentPart>
        </mc:Choice>
        <mc:Fallback xmlns="">
          <p:pic>
            <p:nvPicPr>
              <p:cNvPr id="91" name="Ink 90">
                <a:extLst>
                  <a:ext uri="{FF2B5EF4-FFF2-40B4-BE49-F238E27FC236}">
                    <a16:creationId xmlns:a16="http://schemas.microsoft.com/office/drawing/2014/main" id="{7FBBD0F7-C295-46C6-9A30-469B3E1596BD}"/>
                  </a:ext>
                </a:extLst>
              </p:cNvPr>
              <p:cNvPicPr/>
              <p:nvPr/>
            </p:nvPicPr>
            <p:blipFill>
              <a:blip r:embed="rId129"/>
              <a:stretch>
                <a:fillRect/>
              </a:stretch>
            </p:blipFill>
            <p:spPr>
              <a:xfrm>
                <a:off x="1794470" y="4702740"/>
                <a:ext cx="1698480" cy="138960"/>
              </a:xfrm>
              <a:prstGeom prst="rect">
                <a:avLst/>
              </a:prstGeom>
            </p:spPr>
          </p:pic>
        </mc:Fallback>
      </mc:AlternateContent>
      <mc:AlternateContent xmlns:mc="http://schemas.openxmlformats.org/markup-compatibility/2006" xmlns:p14="http://schemas.microsoft.com/office/powerpoint/2010/main">
        <mc:Choice Requires="p14">
          <p:contentPart p14:bwMode="auto" r:id="rId130">
            <p14:nvContentPartPr>
              <p14:cNvPr id="92" name="Ink 91">
                <a:extLst>
                  <a:ext uri="{FF2B5EF4-FFF2-40B4-BE49-F238E27FC236}">
                    <a16:creationId xmlns:a16="http://schemas.microsoft.com/office/drawing/2014/main" id="{F7E032AE-A6D2-444C-B5DA-3745C7249477}"/>
                  </a:ext>
                </a:extLst>
              </p14:cNvPr>
              <p14:cNvContentPartPr/>
              <p14:nvPr/>
            </p14:nvContentPartPr>
            <p14:xfrm>
              <a:off x="736790" y="4690860"/>
              <a:ext cx="1041840" cy="96120"/>
            </p14:xfrm>
          </p:contentPart>
        </mc:Choice>
        <mc:Fallback xmlns="">
          <p:pic>
            <p:nvPicPr>
              <p:cNvPr id="92" name="Ink 91">
                <a:extLst>
                  <a:ext uri="{FF2B5EF4-FFF2-40B4-BE49-F238E27FC236}">
                    <a16:creationId xmlns:a16="http://schemas.microsoft.com/office/drawing/2014/main" id="{F7E032AE-A6D2-444C-B5DA-3745C7249477}"/>
                  </a:ext>
                </a:extLst>
              </p:cNvPr>
              <p:cNvPicPr/>
              <p:nvPr/>
            </p:nvPicPr>
            <p:blipFill>
              <a:blip r:embed="rId131"/>
              <a:stretch>
                <a:fillRect/>
              </a:stretch>
            </p:blipFill>
            <p:spPr>
              <a:xfrm>
                <a:off x="719150" y="4672860"/>
                <a:ext cx="1077480" cy="131760"/>
              </a:xfrm>
              <a:prstGeom prst="rect">
                <a:avLst/>
              </a:prstGeom>
            </p:spPr>
          </p:pic>
        </mc:Fallback>
      </mc:AlternateContent>
      <mc:AlternateContent xmlns:mc="http://schemas.openxmlformats.org/markup-compatibility/2006" xmlns:p14="http://schemas.microsoft.com/office/powerpoint/2010/main">
        <mc:Choice Requires="p14">
          <p:contentPart p14:bwMode="auto" r:id="rId132">
            <p14:nvContentPartPr>
              <p14:cNvPr id="93" name="Ink 92">
                <a:extLst>
                  <a:ext uri="{FF2B5EF4-FFF2-40B4-BE49-F238E27FC236}">
                    <a16:creationId xmlns:a16="http://schemas.microsoft.com/office/drawing/2014/main" id="{AA7BFF30-5D69-4B54-949D-67E5F83A6AE8}"/>
                  </a:ext>
                </a:extLst>
              </p14:cNvPr>
              <p14:cNvContentPartPr/>
              <p14:nvPr/>
            </p14:nvContentPartPr>
            <p14:xfrm>
              <a:off x="10590710" y="5222940"/>
              <a:ext cx="1107720" cy="53640"/>
            </p14:xfrm>
          </p:contentPart>
        </mc:Choice>
        <mc:Fallback xmlns="">
          <p:pic>
            <p:nvPicPr>
              <p:cNvPr id="93" name="Ink 92">
                <a:extLst>
                  <a:ext uri="{FF2B5EF4-FFF2-40B4-BE49-F238E27FC236}">
                    <a16:creationId xmlns:a16="http://schemas.microsoft.com/office/drawing/2014/main" id="{AA7BFF30-5D69-4B54-949D-67E5F83A6AE8}"/>
                  </a:ext>
                </a:extLst>
              </p:cNvPr>
              <p:cNvPicPr/>
              <p:nvPr/>
            </p:nvPicPr>
            <p:blipFill>
              <a:blip r:embed="rId133"/>
              <a:stretch>
                <a:fillRect/>
              </a:stretch>
            </p:blipFill>
            <p:spPr>
              <a:xfrm>
                <a:off x="10572710" y="5205300"/>
                <a:ext cx="1143360" cy="89280"/>
              </a:xfrm>
              <a:prstGeom prst="rect">
                <a:avLst/>
              </a:prstGeom>
            </p:spPr>
          </p:pic>
        </mc:Fallback>
      </mc:AlternateContent>
      <mc:AlternateContent xmlns:mc="http://schemas.openxmlformats.org/markup-compatibility/2006" xmlns:p14="http://schemas.microsoft.com/office/powerpoint/2010/main">
        <mc:Choice Requires="p14">
          <p:contentPart p14:bwMode="auto" r:id="rId134">
            <p14:nvContentPartPr>
              <p14:cNvPr id="94" name="Ink 93">
                <a:extLst>
                  <a:ext uri="{FF2B5EF4-FFF2-40B4-BE49-F238E27FC236}">
                    <a16:creationId xmlns:a16="http://schemas.microsoft.com/office/drawing/2014/main" id="{E038A1C4-7FF7-4633-900C-17CCAA87E2D0}"/>
                  </a:ext>
                </a:extLst>
              </p14:cNvPr>
              <p14:cNvContentPartPr/>
              <p14:nvPr/>
            </p14:nvContentPartPr>
            <p14:xfrm>
              <a:off x="8957390" y="5152740"/>
              <a:ext cx="1589760" cy="91440"/>
            </p14:xfrm>
          </p:contentPart>
        </mc:Choice>
        <mc:Fallback xmlns="">
          <p:pic>
            <p:nvPicPr>
              <p:cNvPr id="94" name="Ink 93">
                <a:extLst>
                  <a:ext uri="{FF2B5EF4-FFF2-40B4-BE49-F238E27FC236}">
                    <a16:creationId xmlns:a16="http://schemas.microsoft.com/office/drawing/2014/main" id="{E038A1C4-7FF7-4633-900C-17CCAA87E2D0}"/>
                  </a:ext>
                </a:extLst>
              </p:cNvPr>
              <p:cNvPicPr/>
              <p:nvPr/>
            </p:nvPicPr>
            <p:blipFill>
              <a:blip r:embed="rId135"/>
              <a:stretch>
                <a:fillRect/>
              </a:stretch>
            </p:blipFill>
            <p:spPr>
              <a:xfrm>
                <a:off x="8939750" y="5135100"/>
                <a:ext cx="1625400" cy="127080"/>
              </a:xfrm>
              <a:prstGeom prst="rect">
                <a:avLst/>
              </a:prstGeom>
            </p:spPr>
          </p:pic>
        </mc:Fallback>
      </mc:AlternateContent>
      <p:grpSp>
        <p:nvGrpSpPr>
          <p:cNvPr id="97" name="Group 96">
            <a:extLst>
              <a:ext uri="{FF2B5EF4-FFF2-40B4-BE49-F238E27FC236}">
                <a16:creationId xmlns:a16="http://schemas.microsoft.com/office/drawing/2014/main" id="{13DEB8A1-7EF7-420B-B1DE-DBBA8D9DFBD9}"/>
              </a:ext>
            </a:extLst>
          </p:cNvPr>
          <p:cNvGrpSpPr/>
          <p:nvPr/>
        </p:nvGrpSpPr>
        <p:grpSpPr>
          <a:xfrm>
            <a:off x="5890190" y="4818660"/>
            <a:ext cx="2935080" cy="422640"/>
            <a:chOff x="5890190" y="4818660"/>
            <a:chExt cx="2935080" cy="422640"/>
          </a:xfrm>
        </p:grpSpPr>
        <mc:AlternateContent xmlns:mc="http://schemas.openxmlformats.org/markup-compatibility/2006" xmlns:p14="http://schemas.microsoft.com/office/powerpoint/2010/main">
          <mc:Choice Requires="p14">
            <p:contentPart p14:bwMode="auto" r:id="rId136">
              <p14:nvContentPartPr>
                <p14:cNvPr id="14" name="Ink 13">
                  <a:extLst>
                    <a:ext uri="{FF2B5EF4-FFF2-40B4-BE49-F238E27FC236}">
                      <a16:creationId xmlns:a16="http://schemas.microsoft.com/office/drawing/2014/main" id="{1E85B999-4B20-44A6-BDAF-4C0AFDACD404}"/>
                    </a:ext>
                  </a:extLst>
                </p14:cNvPr>
                <p14:cNvContentPartPr/>
                <p14:nvPr/>
              </p14:nvContentPartPr>
              <p14:xfrm>
                <a:off x="8538710" y="5214300"/>
                <a:ext cx="14400" cy="27000"/>
              </p14:xfrm>
            </p:contentPart>
          </mc:Choice>
          <mc:Fallback xmlns="">
            <p:pic>
              <p:nvPicPr>
                <p:cNvPr id="14" name="Ink 13">
                  <a:extLst>
                    <a:ext uri="{FF2B5EF4-FFF2-40B4-BE49-F238E27FC236}">
                      <a16:creationId xmlns:a16="http://schemas.microsoft.com/office/drawing/2014/main" id="{1E85B999-4B20-44A6-BDAF-4C0AFDACD404}"/>
                    </a:ext>
                  </a:extLst>
                </p:cNvPr>
                <p:cNvPicPr/>
                <p:nvPr/>
              </p:nvPicPr>
              <p:blipFill>
                <a:blip r:embed="rId137"/>
                <a:stretch>
                  <a:fillRect/>
                </a:stretch>
              </p:blipFill>
              <p:spPr>
                <a:xfrm>
                  <a:off x="8521070" y="5196660"/>
                  <a:ext cx="50040" cy="62640"/>
                </a:xfrm>
                <a:prstGeom prst="rect">
                  <a:avLst/>
                </a:prstGeom>
              </p:spPr>
            </p:pic>
          </mc:Fallback>
        </mc:AlternateContent>
        <mc:AlternateContent xmlns:mc="http://schemas.openxmlformats.org/markup-compatibility/2006" xmlns:p14="http://schemas.microsoft.com/office/powerpoint/2010/main">
          <mc:Choice Requires="p14">
            <p:contentPart p14:bwMode="auto" r:id="rId138">
              <p14:nvContentPartPr>
                <p14:cNvPr id="15" name="Ink 14">
                  <a:extLst>
                    <a:ext uri="{FF2B5EF4-FFF2-40B4-BE49-F238E27FC236}">
                      <a16:creationId xmlns:a16="http://schemas.microsoft.com/office/drawing/2014/main" id="{94A5CB91-0C15-4B9E-9A28-7F6D1F175E28}"/>
                    </a:ext>
                  </a:extLst>
                </p14:cNvPr>
                <p14:cNvContentPartPr/>
                <p14:nvPr/>
              </p14:nvContentPartPr>
              <p14:xfrm>
                <a:off x="8407310" y="4818660"/>
                <a:ext cx="417960" cy="419760"/>
              </p14:xfrm>
            </p:contentPart>
          </mc:Choice>
          <mc:Fallback xmlns="">
            <p:pic>
              <p:nvPicPr>
                <p:cNvPr id="15" name="Ink 14">
                  <a:extLst>
                    <a:ext uri="{FF2B5EF4-FFF2-40B4-BE49-F238E27FC236}">
                      <a16:creationId xmlns:a16="http://schemas.microsoft.com/office/drawing/2014/main" id="{94A5CB91-0C15-4B9E-9A28-7F6D1F175E28}"/>
                    </a:ext>
                  </a:extLst>
                </p:cNvPr>
                <p:cNvPicPr/>
                <p:nvPr/>
              </p:nvPicPr>
              <p:blipFill>
                <a:blip r:embed="rId139"/>
                <a:stretch>
                  <a:fillRect/>
                </a:stretch>
              </p:blipFill>
              <p:spPr>
                <a:xfrm>
                  <a:off x="8389670" y="4801020"/>
                  <a:ext cx="453600" cy="455400"/>
                </a:xfrm>
                <a:prstGeom prst="rect">
                  <a:avLst/>
                </a:prstGeom>
              </p:spPr>
            </p:pic>
          </mc:Fallback>
        </mc:AlternateContent>
        <mc:AlternateContent xmlns:mc="http://schemas.openxmlformats.org/markup-compatibility/2006" xmlns:p14="http://schemas.microsoft.com/office/powerpoint/2010/main">
          <mc:Choice Requires="p14">
            <p:contentPart p14:bwMode="auto" r:id="rId140">
              <p14:nvContentPartPr>
                <p14:cNvPr id="96" name="Ink 95">
                  <a:extLst>
                    <a:ext uri="{FF2B5EF4-FFF2-40B4-BE49-F238E27FC236}">
                      <a16:creationId xmlns:a16="http://schemas.microsoft.com/office/drawing/2014/main" id="{5A61AAFB-83FD-4B01-8A6C-180CB00DA61C}"/>
                    </a:ext>
                  </a:extLst>
                </p14:cNvPr>
                <p14:cNvContentPartPr/>
                <p14:nvPr/>
              </p14:nvContentPartPr>
              <p14:xfrm>
                <a:off x="5890190" y="5157780"/>
                <a:ext cx="2345400" cy="76320"/>
              </p14:xfrm>
            </p:contentPart>
          </mc:Choice>
          <mc:Fallback xmlns="">
            <p:pic>
              <p:nvPicPr>
                <p:cNvPr id="96" name="Ink 95">
                  <a:extLst>
                    <a:ext uri="{FF2B5EF4-FFF2-40B4-BE49-F238E27FC236}">
                      <a16:creationId xmlns:a16="http://schemas.microsoft.com/office/drawing/2014/main" id="{5A61AAFB-83FD-4B01-8A6C-180CB00DA61C}"/>
                    </a:ext>
                  </a:extLst>
                </p:cNvPr>
                <p:cNvPicPr/>
                <p:nvPr/>
              </p:nvPicPr>
              <p:blipFill>
                <a:blip r:embed="rId141"/>
                <a:stretch>
                  <a:fillRect/>
                </a:stretch>
              </p:blipFill>
              <p:spPr>
                <a:xfrm>
                  <a:off x="5872190" y="5140140"/>
                  <a:ext cx="2381040" cy="1119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42">
            <p14:nvContentPartPr>
              <p14:cNvPr id="98" name="Ink 97">
                <a:extLst>
                  <a:ext uri="{FF2B5EF4-FFF2-40B4-BE49-F238E27FC236}">
                    <a16:creationId xmlns:a16="http://schemas.microsoft.com/office/drawing/2014/main" id="{ED812D2D-8A20-4C4C-8F6F-0E5C8250F168}"/>
                  </a:ext>
                </a:extLst>
              </p14:cNvPr>
              <p14:cNvContentPartPr/>
              <p14:nvPr/>
            </p14:nvContentPartPr>
            <p14:xfrm>
              <a:off x="3715430" y="5222580"/>
              <a:ext cx="2028240" cy="74520"/>
            </p14:xfrm>
          </p:contentPart>
        </mc:Choice>
        <mc:Fallback xmlns="">
          <p:pic>
            <p:nvPicPr>
              <p:cNvPr id="98" name="Ink 97">
                <a:extLst>
                  <a:ext uri="{FF2B5EF4-FFF2-40B4-BE49-F238E27FC236}">
                    <a16:creationId xmlns:a16="http://schemas.microsoft.com/office/drawing/2014/main" id="{ED812D2D-8A20-4C4C-8F6F-0E5C8250F168}"/>
                  </a:ext>
                </a:extLst>
              </p:cNvPr>
              <p:cNvPicPr/>
              <p:nvPr/>
            </p:nvPicPr>
            <p:blipFill>
              <a:blip r:embed="rId143"/>
              <a:stretch>
                <a:fillRect/>
              </a:stretch>
            </p:blipFill>
            <p:spPr>
              <a:xfrm>
                <a:off x="3697430" y="5204580"/>
                <a:ext cx="2063880" cy="110160"/>
              </a:xfrm>
              <a:prstGeom prst="rect">
                <a:avLst/>
              </a:prstGeom>
            </p:spPr>
          </p:pic>
        </mc:Fallback>
      </mc:AlternateContent>
      <mc:AlternateContent xmlns:mc="http://schemas.openxmlformats.org/markup-compatibility/2006" xmlns:p14="http://schemas.microsoft.com/office/powerpoint/2010/main">
        <mc:Choice Requires="p14">
          <p:contentPart p14:bwMode="auto" r:id="rId144">
            <p14:nvContentPartPr>
              <p14:cNvPr id="99" name="Ink 98">
                <a:extLst>
                  <a:ext uri="{FF2B5EF4-FFF2-40B4-BE49-F238E27FC236}">
                    <a16:creationId xmlns:a16="http://schemas.microsoft.com/office/drawing/2014/main" id="{4F5CDD62-2E09-45E7-B4E8-0CA028CC3743}"/>
                  </a:ext>
                </a:extLst>
              </p14:cNvPr>
              <p14:cNvContentPartPr/>
              <p14:nvPr/>
            </p14:nvContentPartPr>
            <p14:xfrm>
              <a:off x="2076350" y="5262540"/>
              <a:ext cx="1474560" cy="63720"/>
            </p14:xfrm>
          </p:contentPart>
        </mc:Choice>
        <mc:Fallback xmlns="">
          <p:pic>
            <p:nvPicPr>
              <p:cNvPr id="99" name="Ink 98">
                <a:extLst>
                  <a:ext uri="{FF2B5EF4-FFF2-40B4-BE49-F238E27FC236}">
                    <a16:creationId xmlns:a16="http://schemas.microsoft.com/office/drawing/2014/main" id="{4F5CDD62-2E09-45E7-B4E8-0CA028CC3743}"/>
                  </a:ext>
                </a:extLst>
              </p:cNvPr>
              <p:cNvPicPr/>
              <p:nvPr/>
            </p:nvPicPr>
            <p:blipFill>
              <a:blip r:embed="rId145"/>
              <a:stretch>
                <a:fillRect/>
              </a:stretch>
            </p:blipFill>
            <p:spPr>
              <a:xfrm>
                <a:off x="2058350" y="5244540"/>
                <a:ext cx="1510200" cy="99360"/>
              </a:xfrm>
              <a:prstGeom prst="rect">
                <a:avLst/>
              </a:prstGeom>
            </p:spPr>
          </p:pic>
        </mc:Fallback>
      </mc:AlternateContent>
      <mc:AlternateContent xmlns:mc="http://schemas.openxmlformats.org/markup-compatibility/2006" xmlns:p14="http://schemas.microsoft.com/office/powerpoint/2010/main">
        <mc:Choice Requires="p14">
          <p:contentPart p14:bwMode="auto" r:id="rId146">
            <p14:nvContentPartPr>
              <p14:cNvPr id="100" name="Ink 99">
                <a:extLst>
                  <a:ext uri="{FF2B5EF4-FFF2-40B4-BE49-F238E27FC236}">
                    <a16:creationId xmlns:a16="http://schemas.microsoft.com/office/drawing/2014/main" id="{A6A409A8-BDE5-45F3-B8EE-453A70EB6524}"/>
                  </a:ext>
                </a:extLst>
              </p14:cNvPr>
              <p14:cNvContentPartPr/>
              <p14:nvPr/>
            </p14:nvContentPartPr>
            <p14:xfrm>
              <a:off x="1143590" y="5236980"/>
              <a:ext cx="718920" cy="75240"/>
            </p14:xfrm>
          </p:contentPart>
        </mc:Choice>
        <mc:Fallback xmlns="">
          <p:pic>
            <p:nvPicPr>
              <p:cNvPr id="100" name="Ink 99">
                <a:extLst>
                  <a:ext uri="{FF2B5EF4-FFF2-40B4-BE49-F238E27FC236}">
                    <a16:creationId xmlns:a16="http://schemas.microsoft.com/office/drawing/2014/main" id="{A6A409A8-BDE5-45F3-B8EE-453A70EB6524}"/>
                  </a:ext>
                </a:extLst>
              </p:cNvPr>
              <p:cNvPicPr/>
              <p:nvPr/>
            </p:nvPicPr>
            <p:blipFill>
              <a:blip r:embed="rId147"/>
              <a:stretch>
                <a:fillRect/>
              </a:stretch>
            </p:blipFill>
            <p:spPr>
              <a:xfrm>
                <a:off x="1125590" y="5219340"/>
                <a:ext cx="754560" cy="110880"/>
              </a:xfrm>
              <a:prstGeom prst="rect">
                <a:avLst/>
              </a:prstGeom>
            </p:spPr>
          </p:pic>
        </mc:Fallback>
      </mc:AlternateContent>
      <p:grpSp>
        <p:nvGrpSpPr>
          <p:cNvPr id="105" name="Group 104">
            <a:extLst>
              <a:ext uri="{FF2B5EF4-FFF2-40B4-BE49-F238E27FC236}">
                <a16:creationId xmlns:a16="http://schemas.microsoft.com/office/drawing/2014/main" id="{19CA8971-8788-4A99-BEE6-0C3E04285324}"/>
              </a:ext>
            </a:extLst>
          </p:cNvPr>
          <p:cNvGrpSpPr/>
          <p:nvPr/>
        </p:nvGrpSpPr>
        <p:grpSpPr>
          <a:xfrm>
            <a:off x="9812750" y="5683740"/>
            <a:ext cx="1814040" cy="151920"/>
            <a:chOff x="9812750" y="5683740"/>
            <a:chExt cx="1814040" cy="151920"/>
          </a:xfrm>
        </p:grpSpPr>
        <mc:AlternateContent xmlns:mc="http://schemas.openxmlformats.org/markup-compatibility/2006" xmlns:p14="http://schemas.microsoft.com/office/powerpoint/2010/main">
          <mc:Choice Requires="p14">
            <p:contentPart p14:bwMode="auto" r:id="rId148">
              <p14:nvContentPartPr>
                <p14:cNvPr id="101" name="Ink 100">
                  <a:extLst>
                    <a:ext uri="{FF2B5EF4-FFF2-40B4-BE49-F238E27FC236}">
                      <a16:creationId xmlns:a16="http://schemas.microsoft.com/office/drawing/2014/main" id="{F546824D-3D59-4DF6-BE5B-752A4CC2D5ED}"/>
                    </a:ext>
                  </a:extLst>
                </p14:cNvPr>
                <p14:cNvContentPartPr/>
                <p14:nvPr/>
              </p14:nvContentPartPr>
              <p14:xfrm>
                <a:off x="10949270" y="5734500"/>
                <a:ext cx="677520" cy="37800"/>
              </p14:xfrm>
            </p:contentPart>
          </mc:Choice>
          <mc:Fallback xmlns="">
            <p:pic>
              <p:nvPicPr>
                <p:cNvPr id="101" name="Ink 100">
                  <a:extLst>
                    <a:ext uri="{FF2B5EF4-FFF2-40B4-BE49-F238E27FC236}">
                      <a16:creationId xmlns:a16="http://schemas.microsoft.com/office/drawing/2014/main" id="{F546824D-3D59-4DF6-BE5B-752A4CC2D5ED}"/>
                    </a:ext>
                  </a:extLst>
                </p:cNvPr>
                <p:cNvPicPr/>
                <p:nvPr/>
              </p:nvPicPr>
              <p:blipFill>
                <a:blip r:embed="rId149"/>
                <a:stretch>
                  <a:fillRect/>
                </a:stretch>
              </p:blipFill>
              <p:spPr>
                <a:xfrm>
                  <a:off x="10931270" y="5716500"/>
                  <a:ext cx="713160" cy="73440"/>
                </a:xfrm>
                <a:prstGeom prst="rect">
                  <a:avLst/>
                </a:prstGeom>
              </p:spPr>
            </p:pic>
          </mc:Fallback>
        </mc:AlternateContent>
        <mc:AlternateContent xmlns:mc="http://schemas.openxmlformats.org/markup-compatibility/2006" xmlns:p14="http://schemas.microsoft.com/office/powerpoint/2010/main">
          <mc:Choice Requires="p14">
            <p:contentPart p14:bwMode="auto" r:id="rId150">
              <p14:nvContentPartPr>
                <p14:cNvPr id="102" name="Ink 101">
                  <a:extLst>
                    <a:ext uri="{FF2B5EF4-FFF2-40B4-BE49-F238E27FC236}">
                      <a16:creationId xmlns:a16="http://schemas.microsoft.com/office/drawing/2014/main" id="{6F22A1D4-8050-4CDC-9050-21B20CF927D5}"/>
                    </a:ext>
                  </a:extLst>
                </p14:cNvPr>
                <p14:cNvContentPartPr/>
                <p14:nvPr/>
              </p14:nvContentPartPr>
              <p14:xfrm>
                <a:off x="10475150" y="5828100"/>
                <a:ext cx="32400" cy="7560"/>
              </p14:xfrm>
            </p:contentPart>
          </mc:Choice>
          <mc:Fallback xmlns="">
            <p:pic>
              <p:nvPicPr>
                <p:cNvPr id="102" name="Ink 101">
                  <a:extLst>
                    <a:ext uri="{FF2B5EF4-FFF2-40B4-BE49-F238E27FC236}">
                      <a16:creationId xmlns:a16="http://schemas.microsoft.com/office/drawing/2014/main" id="{6F22A1D4-8050-4CDC-9050-21B20CF927D5}"/>
                    </a:ext>
                  </a:extLst>
                </p:cNvPr>
                <p:cNvPicPr/>
                <p:nvPr/>
              </p:nvPicPr>
              <p:blipFill>
                <a:blip r:embed="rId151"/>
                <a:stretch>
                  <a:fillRect/>
                </a:stretch>
              </p:blipFill>
              <p:spPr>
                <a:xfrm>
                  <a:off x="10457150" y="5810100"/>
                  <a:ext cx="68040" cy="43200"/>
                </a:xfrm>
                <a:prstGeom prst="rect">
                  <a:avLst/>
                </a:prstGeom>
              </p:spPr>
            </p:pic>
          </mc:Fallback>
        </mc:AlternateContent>
        <mc:AlternateContent xmlns:mc="http://schemas.openxmlformats.org/markup-compatibility/2006" xmlns:p14="http://schemas.microsoft.com/office/powerpoint/2010/main">
          <mc:Choice Requires="p14">
            <p:contentPart p14:bwMode="auto" r:id="rId152">
              <p14:nvContentPartPr>
                <p14:cNvPr id="104" name="Ink 103">
                  <a:extLst>
                    <a:ext uri="{FF2B5EF4-FFF2-40B4-BE49-F238E27FC236}">
                      <a16:creationId xmlns:a16="http://schemas.microsoft.com/office/drawing/2014/main" id="{93F9FEAA-0F63-439D-9B04-E7FE2A36A3C4}"/>
                    </a:ext>
                  </a:extLst>
                </p14:cNvPr>
                <p14:cNvContentPartPr/>
                <p14:nvPr/>
              </p14:nvContentPartPr>
              <p14:xfrm>
                <a:off x="9812750" y="5683740"/>
                <a:ext cx="766080" cy="56520"/>
              </p14:xfrm>
            </p:contentPart>
          </mc:Choice>
          <mc:Fallback xmlns="">
            <p:pic>
              <p:nvPicPr>
                <p:cNvPr id="104" name="Ink 103">
                  <a:extLst>
                    <a:ext uri="{FF2B5EF4-FFF2-40B4-BE49-F238E27FC236}">
                      <a16:creationId xmlns:a16="http://schemas.microsoft.com/office/drawing/2014/main" id="{93F9FEAA-0F63-439D-9B04-E7FE2A36A3C4}"/>
                    </a:ext>
                  </a:extLst>
                </p:cNvPr>
                <p:cNvPicPr/>
                <p:nvPr/>
              </p:nvPicPr>
              <p:blipFill>
                <a:blip r:embed="rId153"/>
                <a:stretch>
                  <a:fillRect/>
                </a:stretch>
              </p:blipFill>
              <p:spPr>
                <a:xfrm>
                  <a:off x="9795110" y="5666100"/>
                  <a:ext cx="801720" cy="921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54">
            <p14:nvContentPartPr>
              <p14:cNvPr id="106" name="Ink 105">
                <a:extLst>
                  <a:ext uri="{FF2B5EF4-FFF2-40B4-BE49-F238E27FC236}">
                    <a16:creationId xmlns:a16="http://schemas.microsoft.com/office/drawing/2014/main" id="{8551B1ED-82C8-4B6B-BB33-D6539DDA76BA}"/>
                  </a:ext>
                </a:extLst>
              </p14:cNvPr>
              <p14:cNvContentPartPr/>
              <p14:nvPr/>
            </p14:nvContentPartPr>
            <p14:xfrm>
              <a:off x="9029390" y="2233500"/>
              <a:ext cx="675000" cy="594000"/>
            </p14:xfrm>
          </p:contentPart>
        </mc:Choice>
        <mc:Fallback xmlns="">
          <p:pic>
            <p:nvPicPr>
              <p:cNvPr id="106" name="Ink 105">
                <a:extLst>
                  <a:ext uri="{FF2B5EF4-FFF2-40B4-BE49-F238E27FC236}">
                    <a16:creationId xmlns:a16="http://schemas.microsoft.com/office/drawing/2014/main" id="{8551B1ED-82C8-4B6B-BB33-D6539DDA76BA}"/>
                  </a:ext>
                </a:extLst>
              </p:cNvPr>
              <p:cNvPicPr/>
              <p:nvPr/>
            </p:nvPicPr>
            <p:blipFill>
              <a:blip r:embed="rId155"/>
              <a:stretch>
                <a:fillRect/>
              </a:stretch>
            </p:blipFill>
            <p:spPr>
              <a:xfrm>
                <a:off x="9011390" y="2215860"/>
                <a:ext cx="710640" cy="629640"/>
              </a:xfrm>
              <a:prstGeom prst="rect">
                <a:avLst/>
              </a:prstGeom>
            </p:spPr>
          </p:pic>
        </mc:Fallback>
      </mc:AlternateContent>
      <mc:AlternateContent xmlns:mc="http://schemas.openxmlformats.org/markup-compatibility/2006" xmlns:p14="http://schemas.microsoft.com/office/powerpoint/2010/main">
        <mc:Choice Requires="p14">
          <p:contentPart p14:bwMode="auto" r:id="rId156">
            <p14:nvContentPartPr>
              <p14:cNvPr id="110" name="Ink 109">
                <a:extLst>
                  <a:ext uri="{FF2B5EF4-FFF2-40B4-BE49-F238E27FC236}">
                    <a16:creationId xmlns:a16="http://schemas.microsoft.com/office/drawing/2014/main" id="{F298D851-C483-4E89-9F98-3061906F6B5A}"/>
                  </a:ext>
                </a:extLst>
              </p14:cNvPr>
              <p14:cNvContentPartPr/>
              <p14:nvPr/>
            </p14:nvContentPartPr>
            <p14:xfrm>
              <a:off x="449510" y="2292540"/>
              <a:ext cx="2044800" cy="581760"/>
            </p14:xfrm>
          </p:contentPart>
        </mc:Choice>
        <mc:Fallback xmlns="">
          <p:pic>
            <p:nvPicPr>
              <p:cNvPr id="110" name="Ink 109">
                <a:extLst>
                  <a:ext uri="{FF2B5EF4-FFF2-40B4-BE49-F238E27FC236}">
                    <a16:creationId xmlns:a16="http://schemas.microsoft.com/office/drawing/2014/main" id="{F298D851-C483-4E89-9F98-3061906F6B5A}"/>
                  </a:ext>
                </a:extLst>
              </p:cNvPr>
              <p:cNvPicPr/>
              <p:nvPr/>
            </p:nvPicPr>
            <p:blipFill>
              <a:blip r:embed="rId157"/>
              <a:stretch>
                <a:fillRect/>
              </a:stretch>
            </p:blipFill>
            <p:spPr>
              <a:xfrm>
                <a:off x="431510" y="2274900"/>
                <a:ext cx="2080440" cy="617400"/>
              </a:xfrm>
              <a:prstGeom prst="rect">
                <a:avLst/>
              </a:prstGeom>
            </p:spPr>
          </p:pic>
        </mc:Fallback>
      </mc:AlternateContent>
      <p:grpSp>
        <p:nvGrpSpPr>
          <p:cNvPr id="113" name="Group 112">
            <a:extLst>
              <a:ext uri="{FF2B5EF4-FFF2-40B4-BE49-F238E27FC236}">
                <a16:creationId xmlns:a16="http://schemas.microsoft.com/office/drawing/2014/main" id="{4FBCEF0E-815D-46C9-8B7B-20B73CC1821E}"/>
              </a:ext>
            </a:extLst>
          </p:cNvPr>
          <p:cNvGrpSpPr/>
          <p:nvPr/>
        </p:nvGrpSpPr>
        <p:grpSpPr>
          <a:xfrm>
            <a:off x="923630" y="2188140"/>
            <a:ext cx="5742720" cy="1184400"/>
            <a:chOff x="923630" y="2188140"/>
            <a:chExt cx="5742720" cy="1184400"/>
          </a:xfrm>
        </p:grpSpPr>
        <mc:AlternateContent xmlns:mc="http://schemas.openxmlformats.org/markup-compatibility/2006" xmlns:p14="http://schemas.microsoft.com/office/powerpoint/2010/main">
          <mc:Choice Requires="p14">
            <p:contentPart p14:bwMode="auto" r:id="rId158">
              <p14:nvContentPartPr>
                <p14:cNvPr id="45" name="Ink 44">
                  <a:extLst>
                    <a:ext uri="{FF2B5EF4-FFF2-40B4-BE49-F238E27FC236}">
                      <a16:creationId xmlns:a16="http://schemas.microsoft.com/office/drawing/2014/main" id="{2E7B6BAF-A1CE-4553-851F-59BF780B4DE7}"/>
                    </a:ext>
                  </a:extLst>
                </p14:cNvPr>
                <p14:cNvContentPartPr/>
                <p14:nvPr/>
              </p14:nvContentPartPr>
              <p14:xfrm>
                <a:off x="1822190" y="2188140"/>
                <a:ext cx="1512360" cy="133560"/>
              </p14:xfrm>
            </p:contentPart>
          </mc:Choice>
          <mc:Fallback xmlns="">
            <p:pic>
              <p:nvPicPr>
                <p:cNvPr id="45" name="Ink 44">
                  <a:extLst>
                    <a:ext uri="{FF2B5EF4-FFF2-40B4-BE49-F238E27FC236}">
                      <a16:creationId xmlns:a16="http://schemas.microsoft.com/office/drawing/2014/main" id="{2E7B6BAF-A1CE-4553-851F-59BF780B4DE7}"/>
                    </a:ext>
                  </a:extLst>
                </p:cNvPr>
                <p:cNvPicPr/>
                <p:nvPr/>
              </p:nvPicPr>
              <p:blipFill>
                <a:blip r:embed="rId159"/>
                <a:stretch>
                  <a:fillRect/>
                </a:stretch>
              </p:blipFill>
              <p:spPr>
                <a:xfrm>
                  <a:off x="1804550" y="2170500"/>
                  <a:ext cx="1548000" cy="169200"/>
                </a:xfrm>
                <a:prstGeom prst="rect">
                  <a:avLst/>
                </a:prstGeom>
              </p:spPr>
            </p:pic>
          </mc:Fallback>
        </mc:AlternateContent>
        <mc:AlternateContent xmlns:mc="http://schemas.openxmlformats.org/markup-compatibility/2006" xmlns:p14="http://schemas.microsoft.com/office/powerpoint/2010/main">
          <mc:Choice Requires="p14">
            <p:contentPart p14:bwMode="auto" r:id="rId160">
              <p14:nvContentPartPr>
                <p14:cNvPr id="46" name="Ink 45">
                  <a:extLst>
                    <a:ext uri="{FF2B5EF4-FFF2-40B4-BE49-F238E27FC236}">
                      <a16:creationId xmlns:a16="http://schemas.microsoft.com/office/drawing/2014/main" id="{1487BD49-06A8-48DC-9480-87E71EA0247A}"/>
                    </a:ext>
                  </a:extLst>
                </p14:cNvPr>
                <p14:cNvContentPartPr/>
                <p14:nvPr/>
              </p14:nvContentPartPr>
              <p14:xfrm>
                <a:off x="923630" y="2232060"/>
                <a:ext cx="494280" cy="93960"/>
              </p14:xfrm>
            </p:contentPart>
          </mc:Choice>
          <mc:Fallback xmlns="">
            <p:pic>
              <p:nvPicPr>
                <p:cNvPr id="46" name="Ink 45">
                  <a:extLst>
                    <a:ext uri="{FF2B5EF4-FFF2-40B4-BE49-F238E27FC236}">
                      <a16:creationId xmlns:a16="http://schemas.microsoft.com/office/drawing/2014/main" id="{1487BD49-06A8-48DC-9480-87E71EA0247A}"/>
                    </a:ext>
                  </a:extLst>
                </p:cNvPr>
                <p:cNvPicPr/>
                <p:nvPr/>
              </p:nvPicPr>
              <p:blipFill>
                <a:blip r:embed="rId161"/>
                <a:stretch>
                  <a:fillRect/>
                </a:stretch>
              </p:blipFill>
              <p:spPr>
                <a:xfrm>
                  <a:off x="905990" y="2214060"/>
                  <a:ext cx="529920" cy="129600"/>
                </a:xfrm>
                <a:prstGeom prst="rect">
                  <a:avLst/>
                </a:prstGeom>
              </p:spPr>
            </p:pic>
          </mc:Fallback>
        </mc:AlternateContent>
        <mc:AlternateContent xmlns:mc="http://schemas.openxmlformats.org/markup-compatibility/2006" xmlns:p14="http://schemas.microsoft.com/office/powerpoint/2010/main">
          <mc:Choice Requires="p14">
            <p:contentPart p14:bwMode="auto" r:id="rId162">
              <p14:nvContentPartPr>
                <p14:cNvPr id="107" name="Ink 106">
                  <a:extLst>
                    <a:ext uri="{FF2B5EF4-FFF2-40B4-BE49-F238E27FC236}">
                      <a16:creationId xmlns:a16="http://schemas.microsoft.com/office/drawing/2014/main" id="{82BAF2E5-255E-4FAE-A6CD-381B6197F5E8}"/>
                    </a:ext>
                  </a:extLst>
                </p14:cNvPr>
                <p14:cNvContentPartPr/>
                <p14:nvPr/>
              </p14:nvContentPartPr>
              <p14:xfrm>
                <a:off x="4585910" y="2242860"/>
                <a:ext cx="2080440" cy="647640"/>
              </p14:xfrm>
            </p:contentPart>
          </mc:Choice>
          <mc:Fallback xmlns="">
            <p:pic>
              <p:nvPicPr>
                <p:cNvPr id="107" name="Ink 106">
                  <a:extLst>
                    <a:ext uri="{FF2B5EF4-FFF2-40B4-BE49-F238E27FC236}">
                      <a16:creationId xmlns:a16="http://schemas.microsoft.com/office/drawing/2014/main" id="{82BAF2E5-255E-4FAE-A6CD-381B6197F5E8}"/>
                    </a:ext>
                  </a:extLst>
                </p:cNvPr>
                <p:cNvPicPr/>
                <p:nvPr/>
              </p:nvPicPr>
              <p:blipFill>
                <a:blip r:embed="rId163"/>
                <a:stretch>
                  <a:fillRect/>
                </a:stretch>
              </p:blipFill>
              <p:spPr>
                <a:xfrm>
                  <a:off x="4568270" y="2224860"/>
                  <a:ext cx="2116080" cy="683280"/>
                </a:xfrm>
                <a:prstGeom prst="rect">
                  <a:avLst/>
                </a:prstGeom>
              </p:spPr>
            </p:pic>
          </mc:Fallback>
        </mc:AlternateContent>
        <mc:AlternateContent xmlns:mc="http://schemas.openxmlformats.org/markup-compatibility/2006" xmlns:p14="http://schemas.microsoft.com/office/powerpoint/2010/main">
          <mc:Choice Requires="p14">
            <p:contentPart p14:bwMode="auto" r:id="rId164">
              <p14:nvContentPartPr>
                <p14:cNvPr id="108" name="Ink 107">
                  <a:extLst>
                    <a:ext uri="{FF2B5EF4-FFF2-40B4-BE49-F238E27FC236}">
                      <a16:creationId xmlns:a16="http://schemas.microsoft.com/office/drawing/2014/main" id="{11DF52A7-AA39-4300-BF27-5F8EC0B8FBB2}"/>
                    </a:ext>
                  </a:extLst>
                </p14:cNvPr>
                <p14:cNvContentPartPr/>
                <p14:nvPr/>
              </p14:nvContentPartPr>
              <p14:xfrm>
                <a:off x="2384510" y="2315220"/>
                <a:ext cx="2248920" cy="499320"/>
              </p14:xfrm>
            </p:contentPart>
          </mc:Choice>
          <mc:Fallback xmlns="">
            <p:pic>
              <p:nvPicPr>
                <p:cNvPr id="108" name="Ink 107">
                  <a:extLst>
                    <a:ext uri="{FF2B5EF4-FFF2-40B4-BE49-F238E27FC236}">
                      <a16:creationId xmlns:a16="http://schemas.microsoft.com/office/drawing/2014/main" id="{11DF52A7-AA39-4300-BF27-5F8EC0B8FBB2}"/>
                    </a:ext>
                  </a:extLst>
                </p:cNvPr>
                <p:cNvPicPr/>
                <p:nvPr/>
              </p:nvPicPr>
              <p:blipFill>
                <a:blip r:embed="rId165"/>
                <a:stretch>
                  <a:fillRect/>
                </a:stretch>
              </p:blipFill>
              <p:spPr>
                <a:xfrm>
                  <a:off x="2366510" y="2297580"/>
                  <a:ext cx="2284560" cy="534960"/>
                </a:xfrm>
                <a:prstGeom prst="rect">
                  <a:avLst/>
                </a:prstGeom>
              </p:spPr>
            </p:pic>
          </mc:Fallback>
        </mc:AlternateContent>
        <mc:AlternateContent xmlns:mc="http://schemas.openxmlformats.org/markup-compatibility/2006" xmlns:p14="http://schemas.microsoft.com/office/powerpoint/2010/main">
          <mc:Choice Requires="p14">
            <p:contentPart p14:bwMode="auto" r:id="rId166">
              <p14:nvContentPartPr>
                <p14:cNvPr id="112" name="Ink 111">
                  <a:extLst>
                    <a:ext uri="{FF2B5EF4-FFF2-40B4-BE49-F238E27FC236}">
                      <a16:creationId xmlns:a16="http://schemas.microsoft.com/office/drawing/2014/main" id="{D6F4DC78-6489-457D-BA7D-8D57481C16B8}"/>
                    </a:ext>
                  </a:extLst>
                </p14:cNvPr>
                <p14:cNvContentPartPr/>
                <p14:nvPr/>
              </p14:nvContentPartPr>
              <p14:xfrm>
                <a:off x="3338150" y="2740380"/>
                <a:ext cx="3246840" cy="632160"/>
              </p14:xfrm>
            </p:contentPart>
          </mc:Choice>
          <mc:Fallback xmlns="">
            <p:pic>
              <p:nvPicPr>
                <p:cNvPr id="112" name="Ink 111">
                  <a:extLst>
                    <a:ext uri="{FF2B5EF4-FFF2-40B4-BE49-F238E27FC236}">
                      <a16:creationId xmlns:a16="http://schemas.microsoft.com/office/drawing/2014/main" id="{D6F4DC78-6489-457D-BA7D-8D57481C16B8}"/>
                    </a:ext>
                  </a:extLst>
                </p:cNvPr>
                <p:cNvPicPr/>
                <p:nvPr/>
              </p:nvPicPr>
              <p:blipFill>
                <a:blip r:embed="rId167"/>
                <a:stretch>
                  <a:fillRect/>
                </a:stretch>
              </p:blipFill>
              <p:spPr>
                <a:xfrm>
                  <a:off x="3320150" y="2722380"/>
                  <a:ext cx="3282480" cy="6678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68">
            <p14:nvContentPartPr>
              <p14:cNvPr id="114" name="Ink 113">
                <a:extLst>
                  <a:ext uri="{FF2B5EF4-FFF2-40B4-BE49-F238E27FC236}">
                    <a16:creationId xmlns:a16="http://schemas.microsoft.com/office/drawing/2014/main" id="{06C21511-DDCE-47F6-8CA0-B559026DCDFF}"/>
                  </a:ext>
                </a:extLst>
              </p14:cNvPr>
              <p14:cNvContentPartPr/>
              <p14:nvPr/>
            </p14:nvContentPartPr>
            <p14:xfrm>
              <a:off x="642110" y="2773500"/>
              <a:ext cx="2081520" cy="532080"/>
            </p14:xfrm>
          </p:contentPart>
        </mc:Choice>
        <mc:Fallback xmlns="">
          <p:pic>
            <p:nvPicPr>
              <p:cNvPr id="114" name="Ink 113">
                <a:extLst>
                  <a:ext uri="{FF2B5EF4-FFF2-40B4-BE49-F238E27FC236}">
                    <a16:creationId xmlns:a16="http://schemas.microsoft.com/office/drawing/2014/main" id="{06C21511-DDCE-47F6-8CA0-B559026DCDFF}"/>
                  </a:ext>
                </a:extLst>
              </p:cNvPr>
              <p:cNvPicPr/>
              <p:nvPr/>
            </p:nvPicPr>
            <p:blipFill>
              <a:blip r:embed="rId169"/>
              <a:stretch>
                <a:fillRect/>
              </a:stretch>
            </p:blipFill>
            <p:spPr>
              <a:xfrm>
                <a:off x="624470" y="2755500"/>
                <a:ext cx="2117160" cy="567720"/>
              </a:xfrm>
              <a:prstGeom prst="rect">
                <a:avLst/>
              </a:prstGeom>
            </p:spPr>
          </p:pic>
        </mc:Fallback>
      </mc:AlternateContent>
      <mc:AlternateContent xmlns:mc="http://schemas.openxmlformats.org/markup-compatibility/2006" xmlns:p14="http://schemas.microsoft.com/office/powerpoint/2010/main">
        <mc:Choice Requires="p14">
          <p:contentPart p14:bwMode="auto" r:id="rId170">
            <p14:nvContentPartPr>
              <p14:cNvPr id="115" name="Ink 114">
                <a:extLst>
                  <a:ext uri="{FF2B5EF4-FFF2-40B4-BE49-F238E27FC236}">
                    <a16:creationId xmlns:a16="http://schemas.microsoft.com/office/drawing/2014/main" id="{8AB5FE29-0A0E-4BC0-B5E8-2EF6970141AE}"/>
                  </a:ext>
                </a:extLst>
              </p14:cNvPr>
              <p14:cNvContentPartPr/>
              <p14:nvPr/>
            </p14:nvContentPartPr>
            <p14:xfrm>
              <a:off x="10019030" y="3262020"/>
              <a:ext cx="1789920" cy="552960"/>
            </p14:xfrm>
          </p:contentPart>
        </mc:Choice>
        <mc:Fallback xmlns="">
          <p:pic>
            <p:nvPicPr>
              <p:cNvPr id="115" name="Ink 114">
                <a:extLst>
                  <a:ext uri="{FF2B5EF4-FFF2-40B4-BE49-F238E27FC236}">
                    <a16:creationId xmlns:a16="http://schemas.microsoft.com/office/drawing/2014/main" id="{8AB5FE29-0A0E-4BC0-B5E8-2EF6970141AE}"/>
                  </a:ext>
                </a:extLst>
              </p:cNvPr>
              <p:cNvPicPr/>
              <p:nvPr/>
            </p:nvPicPr>
            <p:blipFill>
              <a:blip r:embed="rId171"/>
              <a:stretch>
                <a:fillRect/>
              </a:stretch>
            </p:blipFill>
            <p:spPr>
              <a:xfrm>
                <a:off x="10001390" y="3244380"/>
                <a:ext cx="1825560" cy="588600"/>
              </a:xfrm>
              <a:prstGeom prst="rect">
                <a:avLst/>
              </a:prstGeom>
            </p:spPr>
          </p:pic>
        </mc:Fallback>
      </mc:AlternateContent>
      <mc:AlternateContent xmlns:mc="http://schemas.openxmlformats.org/markup-compatibility/2006" xmlns:p14="http://schemas.microsoft.com/office/powerpoint/2010/main">
        <mc:Choice Requires="p14">
          <p:contentPart p14:bwMode="auto" r:id="rId172">
            <p14:nvContentPartPr>
              <p14:cNvPr id="116" name="Ink 115">
                <a:extLst>
                  <a:ext uri="{FF2B5EF4-FFF2-40B4-BE49-F238E27FC236}">
                    <a16:creationId xmlns:a16="http://schemas.microsoft.com/office/drawing/2014/main" id="{CA0FDDC8-D6BF-48AA-BE5E-93960973311F}"/>
                  </a:ext>
                </a:extLst>
              </p14:cNvPr>
              <p14:cNvContentPartPr/>
              <p14:nvPr/>
            </p14:nvContentPartPr>
            <p14:xfrm>
              <a:off x="769190" y="1713660"/>
              <a:ext cx="2801520" cy="654840"/>
            </p14:xfrm>
          </p:contentPart>
        </mc:Choice>
        <mc:Fallback xmlns="">
          <p:pic>
            <p:nvPicPr>
              <p:cNvPr id="116" name="Ink 115">
                <a:extLst>
                  <a:ext uri="{FF2B5EF4-FFF2-40B4-BE49-F238E27FC236}">
                    <a16:creationId xmlns:a16="http://schemas.microsoft.com/office/drawing/2014/main" id="{CA0FDDC8-D6BF-48AA-BE5E-93960973311F}"/>
                  </a:ext>
                </a:extLst>
              </p:cNvPr>
              <p:cNvPicPr/>
              <p:nvPr/>
            </p:nvPicPr>
            <p:blipFill>
              <a:blip r:embed="rId173"/>
              <a:stretch>
                <a:fillRect/>
              </a:stretch>
            </p:blipFill>
            <p:spPr>
              <a:xfrm>
                <a:off x="751550" y="1696020"/>
                <a:ext cx="2837160" cy="690480"/>
              </a:xfrm>
              <a:prstGeom prst="rect">
                <a:avLst/>
              </a:prstGeom>
            </p:spPr>
          </p:pic>
        </mc:Fallback>
      </mc:AlternateContent>
      <mc:AlternateContent xmlns:mc="http://schemas.openxmlformats.org/markup-compatibility/2006" xmlns:p14="http://schemas.microsoft.com/office/powerpoint/2010/main">
        <mc:Choice Requires="p14">
          <p:contentPart p14:bwMode="auto" r:id="rId174">
            <p14:nvContentPartPr>
              <p14:cNvPr id="117" name="Ink 116">
                <a:extLst>
                  <a:ext uri="{FF2B5EF4-FFF2-40B4-BE49-F238E27FC236}">
                    <a16:creationId xmlns:a16="http://schemas.microsoft.com/office/drawing/2014/main" id="{DDE3940E-F808-4F7B-9611-47F996171ABA}"/>
                  </a:ext>
                </a:extLst>
              </p14:cNvPr>
              <p14:cNvContentPartPr/>
              <p14:nvPr/>
            </p14:nvContentPartPr>
            <p14:xfrm>
              <a:off x="9917510" y="2310180"/>
              <a:ext cx="1963080" cy="571320"/>
            </p14:xfrm>
          </p:contentPart>
        </mc:Choice>
        <mc:Fallback xmlns="">
          <p:pic>
            <p:nvPicPr>
              <p:cNvPr id="117" name="Ink 116">
                <a:extLst>
                  <a:ext uri="{FF2B5EF4-FFF2-40B4-BE49-F238E27FC236}">
                    <a16:creationId xmlns:a16="http://schemas.microsoft.com/office/drawing/2014/main" id="{DDE3940E-F808-4F7B-9611-47F996171ABA}"/>
                  </a:ext>
                </a:extLst>
              </p:cNvPr>
              <p:cNvPicPr/>
              <p:nvPr/>
            </p:nvPicPr>
            <p:blipFill>
              <a:blip r:embed="rId175"/>
              <a:stretch>
                <a:fillRect/>
              </a:stretch>
            </p:blipFill>
            <p:spPr>
              <a:xfrm>
                <a:off x="9899510" y="2292180"/>
                <a:ext cx="1998720" cy="606960"/>
              </a:xfrm>
              <a:prstGeom prst="rect">
                <a:avLst/>
              </a:prstGeom>
            </p:spPr>
          </p:pic>
        </mc:Fallback>
      </mc:AlternateContent>
      <mc:AlternateContent xmlns:mc="http://schemas.openxmlformats.org/markup-compatibility/2006" xmlns:p14="http://schemas.microsoft.com/office/powerpoint/2010/main">
        <mc:Choice Requires="p14">
          <p:contentPart p14:bwMode="auto" r:id="rId176">
            <p14:nvContentPartPr>
              <p14:cNvPr id="118" name="Ink 117">
                <a:extLst>
                  <a:ext uri="{FF2B5EF4-FFF2-40B4-BE49-F238E27FC236}">
                    <a16:creationId xmlns:a16="http://schemas.microsoft.com/office/drawing/2014/main" id="{A3FBE634-CBB7-47C4-8001-C69D65F8760C}"/>
                  </a:ext>
                </a:extLst>
              </p14:cNvPr>
              <p14:cNvContentPartPr/>
              <p14:nvPr/>
            </p14:nvContentPartPr>
            <p14:xfrm>
              <a:off x="6646190" y="3240420"/>
              <a:ext cx="2926800" cy="640080"/>
            </p14:xfrm>
          </p:contentPart>
        </mc:Choice>
        <mc:Fallback xmlns="">
          <p:pic>
            <p:nvPicPr>
              <p:cNvPr id="118" name="Ink 117">
                <a:extLst>
                  <a:ext uri="{FF2B5EF4-FFF2-40B4-BE49-F238E27FC236}">
                    <a16:creationId xmlns:a16="http://schemas.microsoft.com/office/drawing/2014/main" id="{A3FBE634-CBB7-47C4-8001-C69D65F8760C}"/>
                  </a:ext>
                </a:extLst>
              </p:cNvPr>
              <p:cNvPicPr/>
              <p:nvPr/>
            </p:nvPicPr>
            <p:blipFill>
              <a:blip r:embed="rId177"/>
              <a:stretch>
                <a:fillRect/>
              </a:stretch>
            </p:blipFill>
            <p:spPr>
              <a:xfrm>
                <a:off x="6628190" y="3222420"/>
                <a:ext cx="2962440" cy="675720"/>
              </a:xfrm>
              <a:prstGeom prst="rect">
                <a:avLst/>
              </a:prstGeom>
            </p:spPr>
          </p:pic>
        </mc:Fallback>
      </mc:AlternateContent>
      <mc:AlternateContent xmlns:mc="http://schemas.openxmlformats.org/markup-compatibility/2006" xmlns:p14="http://schemas.microsoft.com/office/powerpoint/2010/main">
        <mc:Choice Requires="p14">
          <p:contentPart p14:bwMode="auto" r:id="rId178">
            <p14:nvContentPartPr>
              <p14:cNvPr id="119" name="Ink 118">
                <a:extLst>
                  <a:ext uri="{FF2B5EF4-FFF2-40B4-BE49-F238E27FC236}">
                    <a16:creationId xmlns:a16="http://schemas.microsoft.com/office/drawing/2014/main" id="{A8EFB66C-970A-4D75-9324-1286212898AD}"/>
                  </a:ext>
                </a:extLst>
              </p14:cNvPr>
              <p14:cNvContentPartPr/>
              <p14:nvPr/>
            </p14:nvContentPartPr>
            <p14:xfrm>
              <a:off x="5167670" y="3311700"/>
              <a:ext cx="1639800" cy="495360"/>
            </p14:xfrm>
          </p:contentPart>
        </mc:Choice>
        <mc:Fallback xmlns="">
          <p:pic>
            <p:nvPicPr>
              <p:cNvPr id="119" name="Ink 118">
                <a:extLst>
                  <a:ext uri="{FF2B5EF4-FFF2-40B4-BE49-F238E27FC236}">
                    <a16:creationId xmlns:a16="http://schemas.microsoft.com/office/drawing/2014/main" id="{A8EFB66C-970A-4D75-9324-1286212898AD}"/>
                  </a:ext>
                </a:extLst>
              </p:cNvPr>
              <p:cNvPicPr/>
              <p:nvPr/>
            </p:nvPicPr>
            <p:blipFill>
              <a:blip r:embed="rId179"/>
              <a:stretch>
                <a:fillRect/>
              </a:stretch>
            </p:blipFill>
            <p:spPr>
              <a:xfrm>
                <a:off x="5150030" y="3294060"/>
                <a:ext cx="1675440" cy="531000"/>
              </a:xfrm>
              <a:prstGeom prst="rect">
                <a:avLst/>
              </a:prstGeom>
            </p:spPr>
          </p:pic>
        </mc:Fallback>
      </mc:AlternateContent>
      <mc:AlternateContent xmlns:mc="http://schemas.openxmlformats.org/markup-compatibility/2006" xmlns:p14="http://schemas.microsoft.com/office/powerpoint/2010/main">
        <mc:Choice Requires="p14">
          <p:contentPart p14:bwMode="auto" r:id="rId180">
            <p14:nvContentPartPr>
              <p14:cNvPr id="120" name="Ink 119">
                <a:extLst>
                  <a:ext uri="{FF2B5EF4-FFF2-40B4-BE49-F238E27FC236}">
                    <a16:creationId xmlns:a16="http://schemas.microsoft.com/office/drawing/2014/main" id="{1A3F8D64-FC9A-452A-94F1-73CB1E6EE023}"/>
                  </a:ext>
                </a:extLst>
              </p14:cNvPr>
              <p14:cNvContentPartPr/>
              <p14:nvPr/>
            </p14:nvContentPartPr>
            <p14:xfrm>
              <a:off x="5445590" y="3825060"/>
              <a:ext cx="2166840" cy="485280"/>
            </p14:xfrm>
          </p:contentPart>
        </mc:Choice>
        <mc:Fallback xmlns="">
          <p:pic>
            <p:nvPicPr>
              <p:cNvPr id="120" name="Ink 119">
                <a:extLst>
                  <a:ext uri="{FF2B5EF4-FFF2-40B4-BE49-F238E27FC236}">
                    <a16:creationId xmlns:a16="http://schemas.microsoft.com/office/drawing/2014/main" id="{1A3F8D64-FC9A-452A-94F1-73CB1E6EE023}"/>
                  </a:ext>
                </a:extLst>
              </p:cNvPr>
              <p:cNvPicPr/>
              <p:nvPr/>
            </p:nvPicPr>
            <p:blipFill>
              <a:blip r:embed="rId181"/>
              <a:stretch>
                <a:fillRect/>
              </a:stretch>
            </p:blipFill>
            <p:spPr>
              <a:xfrm>
                <a:off x="5427590" y="3807060"/>
                <a:ext cx="2202480" cy="520920"/>
              </a:xfrm>
              <a:prstGeom prst="rect">
                <a:avLst/>
              </a:prstGeom>
            </p:spPr>
          </p:pic>
        </mc:Fallback>
      </mc:AlternateContent>
      <mc:AlternateContent xmlns:mc="http://schemas.openxmlformats.org/markup-compatibility/2006" xmlns:p14="http://schemas.microsoft.com/office/powerpoint/2010/main">
        <mc:Choice Requires="p14">
          <p:contentPart p14:bwMode="auto" r:id="rId182">
            <p14:nvContentPartPr>
              <p14:cNvPr id="121" name="Ink 120">
                <a:extLst>
                  <a:ext uri="{FF2B5EF4-FFF2-40B4-BE49-F238E27FC236}">
                    <a16:creationId xmlns:a16="http://schemas.microsoft.com/office/drawing/2014/main" id="{5385C954-25B6-4E72-B80E-0CE15FBB2488}"/>
                  </a:ext>
                </a:extLst>
              </p14:cNvPr>
              <p14:cNvContentPartPr/>
              <p14:nvPr/>
            </p14:nvContentPartPr>
            <p14:xfrm>
              <a:off x="2931350" y="3726420"/>
              <a:ext cx="2542320" cy="543600"/>
            </p14:xfrm>
          </p:contentPart>
        </mc:Choice>
        <mc:Fallback xmlns="">
          <p:pic>
            <p:nvPicPr>
              <p:cNvPr id="121" name="Ink 120">
                <a:extLst>
                  <a:ext uri="{FF2B5EF4-FFF2-40B4-BE49-F238E27FC236}">
                    <a16:creationId xmlns:a16="http://schemas.microsoft.com/office/drawing/2014/main" id="{5385C954-25B6-4E72-B80E-0CE15FBB2488}"/>
                  </a:ext>
                </a:extLst>
              </p:cNvPr>
              <p:cNvPicPr/>
              <p:nvPr/>
            </p:nvPicPr>
            <p:blipFill>
              <a:blip r:embed="rId183"/>
              <a:stretch>
                <a:fillRect/>
              </a:stretch>
            </p:blipFill>
            <p:spPr>
              <a:xfrm>
                <a:off x="2913710" y="3708780"/>
                <a:ext cx="2577960" cy="579240"/>
              </a:xfrm>
              <a:prstGeom prst="rect">
                <a:avLst/>
              </a:prstGeom>
            </p:spPr>
          </p:pic>
        </mc:Fallback>
      </mc:AlternateContent>
      <mc:AlternateContent xmlns:mc="http://schemas.openxmlformats.org/markup-compatibility/2006" xmlns:p14="http://schemas.microsoft.com/office/powerpoint/2010/main">
        <mc:Choice Requires="p14">
          <p:contentPart p14:bwMode="auto" r:id="rId184">
            <p14:nvContentPartPr>
              <p14:cNvPr id="122" name="Ink 121">
                <a:extLst>
                  <a:ext uri="{FF2B5EF4-FFF2-40B4-BE49-F238E27FC236}">
                    <a16:creationId xmlns:a16="http://schemas.microsoft.com/office/drawing/2014/main" id="{62E9D4C7-B021-46DA-8092-5B13D7CF456B}"/>
                  </a:ext>
                </a:extLst>
              </p14:cNvPr>
              <p14:cNvContentPartPr/>
              <p14:nvPr/>
            </p14:nvContentPartPr>
            <p14:xfrm>
              <a:off x="671270" y="4160220"/>
              <a:ext cx="2137680" cy="124560"/>
            </p14:xfrm>
          </p:contentPart>
        </mc:Choice>
        <mc:Fallback xmlns="">
          <p:pic>
            <p:nvPicPr>
              <p:cNvPr id="122" name="Ink 121">
                <a:extLst>
                  <a:ext uri="{FF2B5EF4-FFF2-40B4-BE49-F238E27FC236}">
                    <a16:creationId xmlns:a16="http://schemas.microsoft.com/office/drawing/2014/main" id="{62E9D4C7-B021-46DA-8092-5B13D7CF456B}"/>
                  </a:ext>
                </a:extLst>
              </p:cNvPr>
              <p:cNvPicPr/>
              <p:nvPr/>
            </p:nvPicPr>
            <p:blipFill>
              <a:blip r:embed="rId185"/>
              <a:stretch>
                <a:fillRect/>
              </a:stretch>
            </p:blipFill>
            <p:spPr>
              <a:xfrm>
                <a:off x="653630" y="4142220"/>
                <a:ext cx="2173320" cy="160200"/>
              </a:xfrm>
              <a:prstGeom prst="rect">
                <a:avLst/>
              </a:prstGeom>
            </p:spPr>
          </p:pic>
        </mc:Fallback>
      </mc:AlternateContent>
      <mc:AlternateContent xmlns:mc="http://schemas.openxmlformats.org/markup-compatibility/2006" xmlns:p14="http://schemas.microsoft.com/office/powerpoint/2010/main">
        <mc:Choice Requires="p14">
          <p:contentPart p14:bwMode="auto" r:id="rId186">
            <p14:nvContentPartPr>
              <p14:cNvPr id="123" name="Ink 122">
                <a:extLst>
                  <a:ext uri="{FF2B5EF4-FFF2-40B4-BE49-F238E27FC236}">
                    <a16:creationId xmlns:a16="http://schemas.microsoft.com/office/drawing/2014/main" id="{74B77775-B4E1-4AD0-98C1-EA7F8601FA02}"/>
                  </a:ext>
                </a:extLst>
              </p14:cNvPr>
              <p14:cNvContentPartPr/>
              <p14:nvPr/>
            </p14:nvContentPartPr>
            <p14:xfrm>
              <a:off x="6255230" y="4699860"/>
              <a:ext cx="5339160" cy="86040"/>
            </p14:xfrm>
          </p:contentPart>
        </mc:Choice>
        <mc:Fallback xmlns="">
          <p:pic>
            <p:nvPicPr>
              <p:cNvPr id="123" name="Ink 122">
                <a:extLst>
                  <a:ext uri="{FF2B5EF4-FFF2-40B4-BE49-F238E27FC236}">
                    <a16:creationId xmlns:a16="http://schemas.microsoft.com/office/drawing/2014/main" id="{74B77775-B4E1-4AD0-98C1-EA7F8601FA02}"/>
                  </a:ext>
                </a:extLst>
              </p:cNvPr>
              <p:cNvPicPr/>
              <p:nvPr/>
            </p:nvPicPr>
            <p:blipFill>
              <a:blip r:embed="rId187"/>
              <a:stretch>
                <a:fillRect/>
              </a:stretch>
            </p:blipFill>
            <p:spPr>
              <a:xfrm>
                <a:off x="6237590" y="4682220"/>
                <a:ext cx="5374800" cy="121680"/>
              </a:xfrm>
              <a:prstGeom prst="rect">
                <a:avLst/>
              </a:prstGeom>
            </p:spPr>
          </p:pic>
        </mc:Fallback>
      </mc:AlternateContent>
      <mc:AlternateContent xmlns:mc="http://schemas.openxmlformats.org/markup-compatibility/2006" xmlns:p14="http://schemas.microsoft.com/office/powerpoint/2010/main">
        <mc:Choice Requires="p14">
          <p:contentPart p14:bwMode="auto" r:id="rId188">
            <p14:nvContentPartPr>
              <p14:cNvPr id="124" name="Ink 123">
                <a:extLst>
                  <a:ext uri="{FF2B5EF4-FFF2-40B4-BE49-F238E27FC236}">
                    <a16:creationId xmlns:a16="http://schemas.microsoft.com/office/drawing/2014/main" id="{CE242294-5D5D-450B-8ADE-416EC26FA37E}"/>
                  </a:ext>
                </a:extLst>
              </p14:cNvPr>
              <p14:cNvContentPartPr/>
              <p14:nvPr/>
            </p14:nvContentPartPr>
            <p14:xfrm>
              <a:off x="3431750" y="4320060"/>
              <a:ext cx="1247760" cy="426600"/>
            </p14:xfrm>
          </p:contentPart>
        </mc:Choice>
        <mc:Fallback xmlns="">
          <p:pic>
            <p:nvPicPr>
              <p:cNvPr id="124" name="Ink 123">
                <a:extLst>
                  <a:ext uri="{FF2B5EF4-FFF2-40B4-BE49-F238E27FC236}">
                    <a16:creationId xmlns:a16="http://schemas.microsoft.com/office/drawing/2014/main" id="{CE242294-5D5D-450B-8ADE-416EC26FA37E}"/>
                  </a:ext>
                </a:extLst>
              </p:cNvPr>
              <p:cNvPicPr/>
              <p:nvPr/>
            </p:nvPicPr>
            <p:blipFill>
              <a:blip r:embed="rId189"/>
              <a:stretch>
                <a:fillRect/>
              </a:stretch>
            </p:blipFill>
            <p:spPr>
              <a:xfrm>
                <a:off x="3413750" y="4302420"/>
                <a:ext cx="1283400" cy="462240"/>
              </a:xfrm>
              <a:prstGeom prst="rect">
                <a:avLst/>
              </a:prstGeom>
            </p:spPr>
          </p:pic>
        </mc:Fallback>
      </mc:AlternateContent>
      <mc:AlternateContent xmlns:mc="http://schemas.openxmlformats.org/markup-compatibility/2006" xmlns:p14="http://schemas.microsoft.com/office/powerpoint/2010/main">
        <mc:Choice Requires="p14">
          <p:contentPart p14:bwMode="auto" r:id="rId190">
            <p14:nvContentPartPr>
              <p14:cNvPr id="125" name="Ink 124">
                <a:extLst>
                  <a:ext uri="{FF2B5EF4-FFF2-40B4-BE49-F238E27FC236}">
                    <a16:creationId xmlns:a16="http://schemas.microsoft.com/office/drawing/2014/main" id="{87845BFF-8862-4B46-B8D1-1D985E4289FC}"/>
                  </a:ext>
                </a:extLst>
              </p14:cNvPr>
              <p14:cNvContentPartPr/>
              <p14:nvPr/>
            </p14:nvContentPartPr>
            <p14:xfrm>
              <a:off x="5870030" y="4669620"/>
              <a:ext cx="2400840" cy="755280"/>
            </p14:xfrm>
          </p:contentPart>
        </mc:Choice>
        <mc:Fallback xmlns="">
          <p:pic>
            <p:nvPicPr>
              <p:cNvPr id="125" name="Ink 124">
                <a:extLst>
                  <a:ext uri="{FF2B5EF4-FFF2-40B4-BE49-F238E27FC236}">
                    <a16:creationId xmlns:a16="http://schemas.microsoft.com/office/drawing/2014/main" id="{87845BFF-8862-4B46-B8D1-1D985E4289FC}"/>
                  </a:ext>
                </a:extLst>
              </p:cNvPr>
              <p:cNvPicPr/>
              <p:nvPr/>
            </p:nvPicPr>
            <p:blipFill>
              <a:blip r:embed="rId191"/>
              <a:stretch>
                <a:fillRect/>
              </a:stretch>
            </p:blipFill>
            <p:spPr>
              <a:xfrm>
                <a:off x="5852030" y="4651620"/>
                <a:ext cx="2436480" cy="790920"/>
              </a:xfrm>
              <a:prstGeom prst="rect">
                <a:avLst/>
              </a:prstGeom>
            </p:spPr>
          </p:pic>
        </mc:Fallback>
      </mc:AlternateContent>
      <p:grpSp>
        <p:nvGrpSpPr>
          <p:cNvPr id="130" name="Group 129">
            <a:extLst>
              <a:ext uri="{FF2B5EF4-FFF2-40B4-BE49-F238E27FC236}">
                <a16:creationId xmlns:a16="http://schemas.microsoft.com/office/drawing/2014/main" id="{4C6EEAB6-82BB-473A-A43D-8769088D90D5}"/>
              </a:ext>
            </a:extLst>
          </p:cNvPr>
          <p:cNvGrpSpPr/>
          <p:nvPr/>
        </p:nvGrpSpPr>
        <p:grpSpPr>
          <a:xfrm>
            <a:off x="2088230" y="4791300"/>
            <a:ext cx="3850920" cy="599760"/>
            <a:chOff x="2088230" y="4791300"/>
            <a:chExt cx="3850920" cy="599760"/>
          </a:xfrm>
        </p:grpSpPr>
        <mc:AlternateContent xmlns:mc="http://schemas.openxmlformats.org/markup-compatibility/2006" xmlns:p14="http://schemas.microsoft.com/office/powerpoint/2010/main">
          <mc:Choice Requires="p14">
            <p:contentPart p14:bwMode="auto" r:id="rId192">
              <p14:nvContentPartPr>
                <p14:cNvPr id="126" name="Ink 125">
                  <a:extLst>
                    <a:ext uri="{FF2B5EF4-FFF2-40B4-BE49-F238E27FC236}">
                      <a16:creationId xmlns:a16="http://schemas.microsoft.com/office/drawing/2014/main" id="{EF709F59-E79B-4E5F-A5CA-4BBE17C970F8}"/>
                    </a:ext>
                  </a:extLst>
                </p14:cNvPr>
                <p14:cNvContentPartPr/>
                <p14:nvPr/>
              </p14:nvContentPartPr>
              <p14:xfrm>
                <a:off x="3840350" y="5247780"/>
                <a:ext cx="16560" cy="2520"/>
              </p14:xfrm>
            </p:contentPart>
          </mc:Choice>
          <mc:Fallback xmlns="">
            <p:pic>
              <p:nvPicPr>
                <p:cNvPr id="126" name="Ink 125">
                  <a:extLst>
                    <a:ext uri="{FF2B5EF4-FFF2-40B4-BE49-F238E27FC236}">
                      <a16:creationId xmlns:a16="http://schemas.microsoft.com/office/drawing/2014/main" id="{EF709F59-E79B-4E5F-A5CA-4BBE17C970F8}"/>
                    </a:ext>
                  </a:extLst>
                </p:cNvPr>
                <p:cNvPicPr/>
                <p:nvPr/>
              </p:nvPicPr>
              <p:blipFill>
                <a:blip r:embed="rId193"/>
                <a:stretch>
                  <a:fillRect/>
                </a:stretch>
              </p:blipFill>
              <p:spPr>
                <a:xfrm>
                  <a:off x="3822350" y="5230140"/>
                  <a:ext cx="52200" cy="38160"/>
                </a:xfrm>
                <a:prstGeom prst="rect">
                  <a:avLst/>
                </a:prstGeom>
              </p:spPr>
            </p:pic>
          </mc:Fallback>
        </mc:AlternateContent>
        <mc:AlternateContent xmlns:mc="http://schemas.openxmlformats.org/markup-compatibility/2006" xmlns:p14="http://schemas.microsoft.com/office/powerpoint/2010/main">
          <mc:Choice Requires="p14">
            <p:contentPart p14:bwMode="auto" r:id="rId194">
              <p14:nvContentPartPr>
                <p14:cNvPr id="127" name="Ink 126">
                  <a:extLst>
                    <a:ext uri="{FF2B5EF4-FFF2-40B4-BE49-F238E27FC236}">
                      <a16:creationId xmlns:a16="http://schemas.microsoft.com/office/drawing/2014/main" id="{93B104C7-0044-46A2-A03C-74E53F24EE6A}"/>
                    </a:ext>
                  </a:extLst>
                </p14:cNvPr>
                <p14:cNvContentPartPr/>
                <p14:nvPr/>
              </p14:nvContentPartPr>
              <p14:xfrm>
                <a:off x="3648110" y="4791300"/>
                <a:ext cx="2291040" cy="599760"/>
              </p14:xfrm>
            </p:contentPart>
          </mc:Choice>
          <mc:Fallback xmlns="">
            <p:pic>
              <p:nvPicPr>
                <p:cNvPr id="127" name="Ink 126">
                  <a:extLst>
                    <a:ext uri="{FF2B5EF4-FFF2-40B4-BE49-F238E27FC236}">
                      <a16:creationId xmlns:a16="http://schemas.microsoft.com/office/drawing/2014/main" id="{93B104C7-0044-46A2-A03C-74E53F24EE6A}"/>
                    </a:ext>
                  </a:extLst>
                </p:cNvPr>
                <p:cNvPicPr/>
                <p:nvPr/>
              </p:nvPicPr>
              <p:blipFill>
                <a:blip r:embed="rId195"/>
                <a:stretch>
                  <a:fillRect/>
                </a:stretch>
              </p:blipFill>
              <p:spPr>
                <a:xfrm>
                  <a:off x="3630470" y="4773660"/>
                  <a:ext cx="2326680" cy="635400"/>
                </a:xfrm>
                <a:prstGeom prst="rect">
                  <a:avLst/>
                </a:prstGeom>
              </p:spPr>
            </p:pic>
          </mc:Fallback>
        </mc:AlternateContent>
        <mc:AlternateContent xmlns:mc="http://schemas.openxmlformats.org/markup-compatibility/2006" xmlns:p14="http://schemas.microsoft.com/office/powerpoint/2010/main">
          <mc:Choice Requires="p14">
            <p:contentPart p14:bwMode="auto" r:id="rId196">
              <p14:nvContentPartPr>
                <p14:cNvPr id="129" name="Ink 128">
                  <a:extLst>
                    <a:ext uri="{FF2B5EF4-FFF2-40B4-BE49-F238E27FC236}">
                      <a16:creationId xmlns:a16="http://schemas.microsoft.com/office/drawing/2014/main" id="{6580E720-129C-4CEE-A60B-13C6EAD0FC86}"/>
                    </a:ext>
                  </a:extLst>
                </p14:cNvPr>
                <p14:cNvContentPartPr/>
                <p14:nvPr/>
              </p14:nvContentPartPr>
              <p14:xfrm>
                <a:off x="2088230" y="5204940"/>
                <a:ext cx="716760" cy="36000"/>
              </p14:xfrm>
            </p:contentPart>
          </mc:Choice>
          <mc:Fallback xmlns="">
            <p:pic>
              <p:nvPicPr>
                <p:cNvPr id="129" name="Ink 128">
                  <a:extLst>
                    <a:ext uri="{FF2B5EF4-FFF2-40B4-BE49-F238E27FC236}">
                      <a16:creationId xmlns:a16="http://schemas.microsoft.com/office/drawing/2014/main" id="{6580E720-129C-4CEE-A60B-13C6EAD0FC86}"/>
                    </a:ext>
                  </a:extLst>
                </p:cNvPr>
                <p:cNvPicPr/>
                <p:nvPr/>
              </p:nvPicPr>
              <p:blipFill>
                <a:blip r:embed="rId197"/>
                <a:stretch>
                  <a:fillRect/>
                </a:stretch>
              </p:blipFill>
              <p:spPr>
                <a:xfrm>
                  <a:off x="2070230" y="5186940"/>
                  <a:ext cx="752400" cy="7164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98">
            <p14:nvContentPartPr>
              <p14:cNvPr id="131" name="Ink 130">
                <a:extLst>
                  <a:ext uri="{FF2B5EF4-FFF2-40B4-BE49-F238E27FC236}">
                    <a16:creationId xmlns:a16="http://schemas.microsoft.com/office/drawing/2014/main" id="{67CFFCC5-C4BF-40A1-9103-F68E60F065CB}"/>
                  </a:ext>
                </a:extLst>
              </p14:cNvPr>
              <p14:cNvContentPartPr/>
              <p14:nvPr/>
            </p14:nvContentPartPr>
            <p14:xfrm>
              <a:off x="10812470" y="5680500"/>
              <a:ext cx="1131480" cy="72360"/>
            </p14:xfrm>
          </p:contentPart>
        </mc:Choice>
        <mc:Fallback xmlns="">
          <p:pic>
            <p:nvPicPr>
              <p:cNvPr id="131" name="Ink 130">
                <a:extLst>
                  <a:ext uri="{FF2B5EF4-FFF2-40B4-BE49-F238E27FC236}">
                    <a16:creationId xmlns:a16="http://schemas.microsoft.com/office/drawing/2014/main" id="{67CFFCC5-C4BF-40A1-9103-F68E60F065CB}"/>
                  </a:ext>
                </a:extLst>
              </p:cNvPr>
              <p:cNvPicPr/>
              <p:nvPr/>
            </p:nvPicPr>
            <p:blipFill>
              <a:blip r:embed="rId199"/>
              <a:stretch>
                <a:fillRect/>
              </a:stretch>
            </p:blipFill>
            <p:spPr>
              <a:xfrm>
                <a:off x="10794470" y="5662500"/>
                <a:ext cx="1167120" cy="108000"/>
              </a:xfrm>
              <a:prstGeom prst="rect">
                <a:avLst/>
              </a:prstGeom>
            </p:spPr>
          </p:pic>
        </mc:Fallback>
      </mc:AlternateContent>
      <mc:AlternateContent xmlns:mc="http://schemas.openxmlformats.org/markup-compatibility/2006" xmlns:p14="http://schemas.microsoft.com/office/powerpoint/2010/main">
        <mc:Choice Requires="p14">
          <p:contentPart p14:bwMode="auto" r:id="rId200">
            <p14:nvContentPartPr>
              <p14:cNvPr id="132" name="Ink 131">
                <a:extLst>
                  <a:ext uri="{FF2B5EF4-FFF2-40B4-BE49-F238E27FC236}">
                    <a16:creationId xmlns:a16="http://schemas.microsoft.com/office/drawing/2014/main" id="{0028D5B8-0915-439A-B2F0-4319A4251866}"/>
                  </a:ext>
                </a:extLst>
              </p14:cNvPr>
              <p14:cNvContentPartPr/>
              <p14:nvPr/>
            </p14:nvContentPartPr>
            <p14:xfrm>
              <a:off x="8989070" y="2270940"/>
              <a:ext cx="693000" cy="507960"/>
            </p14:xfrm>
          </p:contentPart>
        </mc:Choice>
        <mc:Fallback xmlns="">
          <p:pic>
            <p:nvPicPr>
              <p:cNvPr id="132" name="Ink 131">
                <a:extLst>
                  <a:ext uri="{FF2B5EF4-FFF2-40B4-BE49-F238E27FC236}">
                    <a16:creationId xmlns:a16="http://schemas.microsoft.com/office/drawing/2014/main" id="{0028D5B8-0915-439A-B2F0-4319A4251866}"/>
                  </a:ext>
                </a:extLst>
              </p:cNvPr>
              <p:cNvPicPr/>
              <p:nvPr/>
            </p:nvPicPr>
            <p:blipFill>
              <a:blip r:embed="rId201"/>
              <a:stretch>
                <a:fillRect/>
              </a:stretch>
            </p:blipFill>
            <p:spPr>
              <a:xfrm>
                <a:off x="8971430" y="2252940"/>
                <a:ext cx="728640" cy="543600"/>
              </a:xfrm>
              <a:prstGeom prst="rect">
                <a:avLst/>
              </a:prstGeom>
            </p:spPr>
          </p:pic>
        </mc:Fallback>
      </mc:AlternateContent>
      <mc:AlternateContent xmlns:mc="http://schemas.openxmlformats.org/markup-compatibility/2006" xmlns:p14="http://schemas.microsoft.com/office/powerpoint/2010/main">
        <mc:Choice Requires="p14">
          <p:contentPart p14:bwMode="auto" r:id="rId202">
            <p14:nvContentPartPr>
              <p14:cNvPr id="133" name="Ink 132">
                <a:extLst>
                  <a:ext uri="{FF2B5EF4-FFF2-40B4-BE49-F238E27FC236}">
                    <a16:creationId xmlns:a16="http://schemas.microsoft.com/office/drawing/2014/main" id="{30A056EB-819D-4B22-8670-8B6A2BB45E32}"/>
                  </a:ext>
                </a:extLst>
              </p14:cNvPr>
              <p14:cNvContentPartPr/>
              <p14:nvPr/>
            </p14:nvContentPartPr>
            <p14:xfrm>
              <a:off x="426470" y="2237460"/>
              <a:ext cx="2294640" cy="564840"/>
            </p14:xfrm>
          </p:contentPart>
        </mc:Choice>
        <mc:Fallback xmlns="">
          <p:pic>
            <p:nvPicPr>
              <p:cNvPr id="133" name="Ink 132">
                <a:extLst>
                  <a:ext uri="{FF2B5EF4-FFF2-40B4-BE49-F238E27FC236}">
                    <a16:creationId xmlns:a16="http://schemas.microsoft.com/office/drawing/2014/main" id="{30A056EB-819D-4B22-8670-8B6A2BB45E32}"/>
                  </a:ext>
                </a:extLst>
              </p:cNvPr>
              <p:cNvPicPr/>
              <p:nvPr/>
            </p:nvPicPr>
            <p:blipFill>
              <a:blip r:embed="rId203"/>
              <a:stretch>
                <a:fillRect/>
              </a:stretch>
            </p:blipFill>
            <p:spPr>
              <a:xfrm>
                <a:off x="408830" y="2219820"/>
                <a:ext cx="2330280" cy="600480"/>
              </a:xfrm>
              <a:prstGeom prst="rect">
                <a:avLst/>
              </a:prstGeom>
            </p:spPr>
          </p:pic>
        </mc:Fallback>
      </mc:AlternateContent>
      <mc:AlternateContent xmlns:mc="http://schemas.openxmlformats.org/markup-compatibility/2006" xmlns:p14="http://schemas.microsoft.com/office/powerpoint/2010/main">
        <mc:Choice Requires="p14">
          <p:contentPart p14:bwMode="auto" r:id="rId204">
            <p14:nvContentPartPr>
              <p14:cNvPr id="134" name="Ink 133">
                <a:extLst>
                  <a:ext uri="{FF2B5EF4-FFF2-40B4-BE49-F238E27FC236}">
                    <a16:creationId xmlns:a16="http://schemas.microsoft.com/office/drawing/2014/main" id="{125736FB-33C9-47D3-A7A7-14E48B2217D1}"/>
                  </a:ext>
                </a:extLst>
              </p14:cNvPr>
              <p14:cNvContentPartPr/>
              <p14:nvPr/>
            </p14:nvContentPartPr>
            <p14:xfrm>
              <a:off x="8044790" y="3773580"/>
              <a:ext cx="2435040" cy="510480"/>
            </p14:xfrm>
          </p:contentPart>
        </mc:Choice>
        <mc:Fallback xmlns="">
          <p:pic>
            <p:nvPicPr>
              <p:cNvPr id="134" name="Ink 133">
                <a:extLst>
                  <a:ext uri="{FF2B5EF4-FFF2-40B4-BE49-F238E27FC236}">
                    <a16:creationId xmlns:a16="http://schemas.microsoft.com/office/drawing/2014/main" id="{125736FB-33C9-47D3-A7A7-14E48B2217D1}"/>
                  </a:ext>
                </a:extLst>
              </p:cNvPr>
              <p:cNvPicPr/>
              <p:nvPr/>
            </p:nvPicPr>
            <p:blipFill>
              <a:blip r:embed="rId205"/>
              <a:stretch>
                <a:fillRect/>
              </a:stretch>
            </p:blipFill>
            <p:spPr>
              <a:xfrm>
                <a:off x="8026790" y="3755580"/>
                <a:ext cx="2470680" cy="546120"/>
              </a:xfrm>
              <a:prstGeom prst="rect">
                <a:avLst/>
              </a:prstGeom>
            </p:spPr>
          </p:pic>
        </mc:Fallback>
      </mc:AlternateContent>
      <mc:AlternateContent xmlns:mc="http://schemas.openxmlformats.org/markup-compatibility/2006" xmlns:p14="http://schemas.microsoft.com/office/powerpoint/2010/main">
        <mc:Choice Requires="p14">
          <p:contentPart p14:bwMode="auto" r:id="rId206">
            <p14:nvContentPartPr>
              <p14:cNvPr id="135" name="Ink 134">
                <a:extLst>
                  <a:ext uri="{FF2B5EF4-FFF2-40B4-BE49-F238E27FC236}">
                    <a16:creationId xmlns:a16="http://schemas.microsoft.com/office/drawing/2014/main" id="{DBB56ACC-18F9-4CB0-A739-D16386D6F2E0}"/>
                  </a:ext>
                </a:extLst>
              </p14:cNvPr>
              <p14:cNvContentPartPr/>
              <p14:nvPr/>
            </p14:nvContentPartPr>
            <p14:xfrm>
              <a:off x="7820510" y="3784380"/>
              <a:ext cx="2085480" cy="573480"/>
            </p14:xfrm>
          </p:contentPart>
        </mc:Choice>
        <mc:Fallback xmlns="">
          <p:pic>
            <p:nvPicPr>
              <p:cNvPr id="135" name="Ink 134">
                <a:extLst>
                  <a:ext uri="{FF2B5EF4-FFF2-40B4-BE49-F238E27FC236}">
                    <a16:creationId xmlns:a16="http://schemas.microsoft.com/office/drawing/2014/main" id="{DBB56ACC-18F9-4CB0-A739-D16386D6F2E0}"/>
                  </a:ext>
                </a:extLst>
              </p:cNvPr>
              <p:cNvPicPr/>
              <p:nvPr/>
            </p:nvPicPr>
            <p:blipFill>
              <a:blip r:embed="rId207"/>
              <a:stretch>
                <a:fillRect/>
              </a:stretch>
            </p:blipFill>
            <p:spPr>
              <a:xfrm>
                <a:off x="7802510" y="3766380"/>
                <a:ext cx="2121120" cy="609120"/>
              </a:xfrm>
              <a:prstGeom prst="rect">
                <a:avLst/>
              </a:prstGeom>
            </p:spPr>
          </p:pic>
        </mc:Fallback>
      </mc:AlternateContent>
    </p:spTree>
    <p:extLst>
      <p:ext uri="{BB962C8B-B14F-4D97-AF65-F5344CB8AC3E}">
        <p14:creationId xmlns:p14="http://schemas.microsoft.com/office/powerpoint/2010/main" val="4270368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459092" cy="5920268"/>
          </a:xfrm>
          <a:prstGeom prst="roundRect">
            <a:avLst/>
          </a:prstGeom>
          <a:solidFill>
            <a:srgbClr val="4E1A04">
              <a:alpha val="40000"/>
            </a:srgb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300805" y="205534"/>
            <a:ext cx="9792273" cy="5509200"/>
          </a:xfrm>
          <a:prstGeom prst="rect">
            <a:avLst/>
          </a:prstGeom>
          <a:noFill/>
        </p:spPr>
        <p:txBody>
          <a:bodyPr wrap="square" rtlCol="0">
            <a:spAutoFit/>
          </a:bodyPr>
          <a:lstStyle/>
          <a:p>
            <a:r>
              <a:rPr lang="en-US" sz="3200" b="1">
                <a:solidFill>
                  <a:schemeClr val="bg1"/>
                </a:solidFill>
                <a:cs typeface="+mj-cs"/>
              </a:rPr>
              <a:t>DEVARIM / DEUTERONOMY 28:20</a:t>
            </a:r>
          </a:p>
          <a:p>
            <a:pPr algn="r"/>
            <a:r>
              <a:rPr lang="he-IL" sz="3200">
                <a:solidFill>
                  <a:schemeClr val="bg1"/>
                </a:solidFill>
                <a:cs typeface="+mj-cs"/>
              </a:rPr>
              <a:t>יְשַׁלַּ֣ח יְהוָ֣ה׀ בְּ֠ךָ אֶת־הַמְּאֵרָ֤ה אֶת־הַמְּהוּמָה֙ וְאֶת־הַמִּגְעֶ֔רֶת בְּכָל־מִשְׁלַ֥ח יָדְךָ֖ אֲשֶׁ֣ר תַּעֲשֶׂ֑ה עַ֣ד הִשָּֽׁמֶדְךָ֤ וְעַד־אֲבָדְךָ֙ מַהֵ֔ר מִפְּנֵ֛י רֹ֥עַ מַֽעֲלָלֶ֖יךָ אֲשֶׁ֥ר </a:t>
            </a:r>
            <a:r>
              <a:rPr lang="he-IL" sz="3200" b="1">
                <a:solidFill>
                  <a:srgbClr val="FFFF00"/>
                </a:solidFill>
                <a:cs typeface="+mj-cs"/>
              </a:rPr>
              <a:t>עֲזַבְתָּֽנִי</a:t>
            </a:r>
            <a:r>
              <a:rPr lang="he-IL" sz="3200">
                <a:solidFill>
                  <a:schemeClr val="bg1"/>
                </a:solidFill>
                <a:cs typeface="+mj-cs"/>
              </a:rPr>
              <a:t>׃</a:t>
            </a:r>
          </a:p>
          <a:p>
            <a:r>
              <a:rPr lang="en-US" sz="3200" b="1">
                <a:solidFill>
                  <a:schemeClr val="bg1"/>
                </a:solidFill>
                <a:cs typeface="+mj-cs"/>
              </a:rPr>
              <a:t>DEVARIM / DEUTERONOMY 29:25-26</a:t>
            </a:r>
          </a:p>
          <a:p>
            <a:pPr algn="r"/>
            <a:r>
              <a:rPr lang="he-IL" sz="3200" b="1">
                <a:solidFill>
                  <a:srgbClr val="FFFF00"/>
                </a:solidFill>
                <a:cs typeface="+mj-cs"/>
              </a:rPr>
              <a:t>וַיֵּלְכ֗וּ וַיַּֽעַבְדוּ֙ אֱלֹהִ֣ים אֲחֵרִ֔ים וַיִּֽשְׁתַּחֲוּ֖וּ לָהֶ֑ם אֱלֹהִים֙ אֲשֶׁ֣ר לֹֽא־יְדָע֔וּם </a:t>
            </a:r>
            <a:r>
              <a:rPr lang="he-IL" sz="3200">
                <a:solidFill>
                  <a:schemeClr val="bg1"/>
                </a:solidFill>
                <a:cs typeface="+mj-cs"/>
              </a:rPr>
              <a:t>וְלֹ֥א חָלַ֖ק לָהֶֽם׃ וַיִּֽחַר־אַ֥ף יְהוָ֖ה בָּאָ֣רֶץ הַהִ֑וא לְהָבִ֤יא עָלֶ֙יהָ֙ אֶת־כָּל־הַקְּלָלָ֔ה הַכְּתוּבָ֖ה בַּסֵּ֥פֶר הַזֶּֽה׃</a:t>
            </a:r>
          </a:p>
          <a:p>
            <a:r>
              <a:rPr lang="en-US" sz="3200" b="1">
                <a:solidFill>
                  <a:schemeClr val="bg1"/>
                </a:solidFill>
                <a:cs typeface="+mj-cs"/>
              </a:rPr>
              <a:t>DEVARIM / DEUTERONOMY 31:16</a:t>
            </a:r>
          </a:p>
          <a:p>
            <a:pPr algn="r"/>
            <a:r>
              <a:rPr lang="he-IL" sz="3200">
                <a:solidFill>
                  <a:schemeClr val="bg1"/>
                </a:solidFill>
                <a:cs typeface="+mj-cs"/>
              </a:rPr>
              <a:t>וַיֹּ֤אמֶר יְהוָה֙ אֶל־מֹשֶׁ֔ה הִנְּךָ֥ שֹׁכֵ֖ב עִם־אֲבֹתֶ֑יךָ </a:t>
            </a:r>
            <a:r>
              <a:rPr lang="he-IL" sz="3200" b="1">
                <a:solidFill>
                  <a:srgbClr val="FFFF00"/>
                </a:solidFill>
                <a:cs typeface="+mj-cs"/>
              </a:rPr>
              <a:t>וְקָם֩ הָעָ֨ם הַזֶּ֜ה וְזָנָ֣ה׀ אַחֲרֵ֣י׀ אֱלֹהֵ֣י נֵֽכַר־הָאָ֗רֶץ אֲשֶׁ֨ר ה֤וּא בָא־שָׁ֙מָּה֙ בְּקִרְבּ֔וֹ וַעֲזָבַ֕נִי </a:t>
            </a:r>
            <a:r>
              <a:rPr lang="he-IL" sz="3200">
                <a:solidFill>
                  <a:schemeClr val="bg1"/>
                </a:solidFill>
                <a:cs typeface="+mj-cs"/>
              </a:rPr>
              <a:t>וְהֵפֵר֙ אֶת־בְּרִיתִ֔י אֲשֶׁ֥ר כָּרַ֖תִּי אִתּֽוֹ׃</a:t>
            </a:r>
            <a:endParaRPr lang="en-US" sz="3200">
              <a:solidFill>
                <a:schemeClr val="bg1"/>
              </a:solidFill>
              <a:cs typeface="+mj-cs"/>
            </a:endParaRPr>
          </a:p>
        </p:txBody>
      </p:sp>
      <mc:AlternateContent xmlns:mc="http://schemas.openxmlformats.org/markup-compatibility/2006" xmlns:p14="http://schemas.microsoft.com/office/powerpoint/2010/main">
        <mc:Choice Requires="p14">
          <p:contentPart p14:bwMode="auto" r:id="rId4">
            <p14:nvContentPartPr>
              <p14:cNvPr id="7" name="Ink 6">
                <a:extLst>
                  <a:ext uri="{FF2B5EF4-FFF2-40B4-BE49-F238E27FC236}">
                    <a16:creationId xmlns:a16="http://schemas.microsoft.com/office/drawing/2014/main" id="{8E86866E-BC26-44B3-BA14-6CFA9BB1A328}"/>
                  </a:ext>
                </a:extLst>
              </p14:cNvPr>
              <p14:cNvContentPartPr/>
              <p14:nvPr/>
            </p14:nvContentPartPr>
            <p14:xfrm>
              <a:off x="2196950" y="1686660"/>
              <a:ext cx="1876320" cy="59400"/>
            </p14:xfrm>
          </p:contentPart>
        </mc:Choice>
        <mc:Fallback xmlns="">
          <p:pic>
            <p:nvPicPr>
              <p:cNvPr id="7" name="Ink 6">
                <a:extLst>
                  <a:ext uri="{FF2B5EF4-FFF2-40B4-BE49-F238E27FC236}">
                    <a16:creationId xmlns:a16="http://schemas.microsoft.com/office/drawing/2014/main" id="{8E86866E-BC26-44B3-BA14-6CFA9BB1A328}"/>
                  </a:ext>
                </a:extLst>
              </p:cNvPr>
              <p:cNvPicPr/>
              <p:nvPr/>
            </p:nvPicPr>
            <p:blipFill>
              <a:blip r:embed="rId5"/>
              <a:stretch>
                <a:fillRect/>
              </a:stretch>
            </p:blipFill>
            <p:spPr>
              <a:xfrm>
                <a:off x="2179310" y="1669020"/>
                <a:ext cx="1911960" cy="9504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9" name="Ink 8">
                <a:extLst>
                  <a:ext uri="{FF2B5EF4-FFF2-40B4-BE49-F238E27FC236}">
                    <a16:creationId xmlns:a16="http://schemas.microsoft.com/office/drawing/2014/main" id="{23AE4BC1-9574-4B49-862E-7E5BB8E4CAD9}"/>
                  </a:ext>
                </a:extLst>
              </p14:cNvPr>
              <p14:cNvContentPartPr/>
              <p14:nvPr/>
            </p14:nvContentPartPr>
            <p14:xfrm>
              <a:off x="566510" y="1669740"/>
              <a:ext cx="1693080" cy="94320"/>
            </p14:xfrm>
          </p:contentPart>
        </mc:Choice>
        <mc:Fallback xmlns="">
          <p:pic>
            <p:nvPicPr>
              <p:cNvPr id="9" name="Ink 8">
                <a:extLst>
                  <a:ext uri="{FF2B5EF4-FFF2-40B4-BE49-F238E27FC236}">
                    <a16:creationId xmlns:a16="http://schemas.microsoft.com/office/drawing/2014/main" id="{23AE4BC1-9574-4B49-862E-7E5BB8E4CAD9}"/>
                  </a:ext>
                </a:extLst>
              </p:cNvPr>
              <p:cNvPicPr/>
              <p:nvPr/>
            </p:nvPicPr>
            <p:blipFill>
              <a:blip r:embed="rId7"/>
              <a:stretch>
                <a:fillRect/>
              </a:stretch>
            </p:blipFill>
            <p:spPr>
              <a:xfrm>
                <a:off x="548870" y="1651740"/>
                <a:ext cx="1728720" cy="1299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1" name="Ink 10">
                <a:extLst>
                  <a:ext uri="{FF2B5EF4-FFF2-40B4-BE49-F238E27FC236}">
                    <a16:creationId xmlns:a16="http://schemas.microsoft.com/office/drawing/2014/main" id="{EF813C22-5F0F-4F36-BD38-382DD5D58F43}"/>
                  </a:ext>
                </a:extLst>
              </p14:cNvPr>
              <p14:cNvContentPartPr/>
              <p14:nvPr/>
            </p14:nvContentPartPr>
            <p14:xfrm>
              <a:off x="6056150" y="2709780"/>
              <a:ext cx="3982320" cy="67680"/>
            </p14:xfrm>
          </p:contentPart>
        </mc:Choice>
        <mc:Fallback xmlns="">
          <p:pic>
            <p:nvPicPr>
              <p:cNvPr id="11" name="Ink 10">
                <a:extLst>
                  <a:ext uri="{FF2B5EF4-FFF2-40B4-BE49-F238E27FC236}">
                    <a16:creationId xmlns:a16="http://schemas.microsoft.com/office/drawing/2014/main" id="{EF813C22-5F0F-4F36-BD38-382DD5D58F43}"/>
                  </a:ext>
                </a:extLst>
              </p:cNvPr>
              <p:cNvPicPr/>
              <p:nvPr/>
            </p:nvPicPr>
            <p:blipFill>
              <a:blip r:embed="rId9"/>
              <a:stretch>
                <a:fillRect/>
              </a:stretch>
            </p:blipFill>
            <p:spPr>
              <a:xfrm>
                <a:off x="6038510" y="2691780"/>
                <a:ext cx="4017960" cy="10332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2" name="Ink 11">
                <a:extLst>
                  <a:ext uri="{FF2B5EF4-FFF2-40B4-BE49-F238E27FC236}">
                    <a16:creationId xmlns:a16="http://schemas.microsoft.com/office/drawing/2014/main" id="{083396E6-39D3-4107-AB0F-7600BEA6D46F}"/>
                  </a:ext>
                </a:extLst>
              </p14:cNvPr>
              <p14:cNvContentPartPr/>
              <p14:nvPr/>
            </p14:nvContentPartPr>
            <p14:xfrm>
              <a:off x="2977070" y="2709420"/>
              <a:ext cx="2905560" cy="168480"/>
            </p14:xfrm>
          </p:contentPart>
        </mc:Choice>
        <mc:Fallback xmlns="">
          <p:pic>
            <p:nvPicPr>
              <p:cNvPr id="12" name="Ink 11">
                <a:extLst>
                  <a:ext uri="{FF2B5EF4-FFF2-40B4-BE49-F238E27FC236}">
                    <a16:creationId xmlns:a16="http://schemas.microsoft.com/office/drawing/2014/main" id="{083396E6-39D3-4107-AB0F-7600BEA6D46F}"/>
                  </a:ext>
                </a:extLst>
              </p:cNvPr>
              <p:cNvPicPr/>
              <p:nvPr/>
            </p:nvPicPr>
            <p:blipFill>
              <a:blip r:embed="rId11"/>
              <a:stretch>
                <a:fillRect/>
              </a:stretch>
            </p:blipFill>
            <p:spPr>
              <a:xfrm>
                <a:off x="2959070" y="2691780"/>
                <a:ext cx="2941200" cy="20412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3" name="Ink 12">
                <a:extLst>
                  <a:ext uri="{FF2B5EF4-FFF2-40B4-BE49-F238E27FC236}">
                    <a16:creationId xmlns:a16="http://schemas.microsoft.com/office/drawing/2014/main" id="{36B71B6A-3129-4D5B-8957-B36989F841DE}"/>
                  </a:ext>
                </a:extLst>
              </p14:cNvPr>
              <p14:cNvContentPartPr/>
              <p14:nvPr/>
            </p14:nvContentPartPr>
            <p14:xfrm>
              <a:off x="570470" y="2724540"/>
              <a:ext cx="2432880" cy="38520"/>
            </p14:xfrm>
          </p:contentPart>
        </mc:Choice>
        <mc:Fallback xmlns="">
          <p:pic>
            <p:nvPicPr>
              <p:cNvPr id="13" name="Ink 12">
                <a:extLst>
                  <a:ext uri="{FF2B5EF4-FFF2-40B4-BE49-F238E27FC236}">
                    <a16:creationId xmlns:a16="http://schemas.microsoft.com/office/drawing/2014/main" id="{36B71B6A-3129-4D5B-8957-B36989F841DE}"/>
                  </a:ext>
                </a:extLst>
              </p:cNvPr>
              <p:cNvPicPr/>
              <p:nvPr/>
            </p:nvPicPr>
            <p:blipFill>
              <a:blip r:embed="rId13"/>
              <a:stretch>
                <a:fillRect/>
              </a:stretch>
            </p:blipFill>
            <p:spPr>
              <a:xfrm>
                <a:off x="552830" y="2706900"/>
                <a:ext cx="2468520" cy="7416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4" name="Ink 13">
                <a:extLst>
                  <a:ext uri="{FF2B5EF4-FFF2-40B4-BE49-F238E27FC236}">
                    <a16:creationId xmlns:a16="http://schemas.microsoft.com/office/drawing/2014/main" id="{4C84480B-27B0-4C6F-86B1-EF99DF30D3FE}"/>
                  </a:ext>
                </a:extLst>
              </p14:cNvPr>
              <p14:cNvContentPartPr/>
              <p14:nvPr/>
            </p14:nvContentPartPr>
            <p14:xfrm>
              <a:off x="2245190" y="4629660"/>
              <a:ext cx="2075400" cy="70560"/>
            </p14:xfrm>
          </p:contentPart>
        </mc:Choice>
        <mc:Fallback xmlns="">
          <p:pic>
            <p:nvPicPr>
              <p:cNvPr id="14" name="Ink 13">
                <a:extLst>
                  <a:ext uri="{FF2B5EF4-FFF2-40B4-BE49-F238E27FC236}">
                    <a16:creationId xmlns:a16="http://schemas.microsoft.com/office/drawing/2014/main" id="{4C84480B-27B0-4C6F-86B1-EF99DF30D3FE}"/>
                  </a:ext>
                </a:extLst>
              </p:cNvPr>
              <p:cNvPicPr/>
              <p:nvPr/>
            </p:nvPicPr>
            <p:blipFill>
              <a:blip r:embed="rId15"/>
              <a:stretch>
                <a:fillRect/>
              </a:stretch>
            </p:blipFill>
            <p:spPr>
              <a:xfrm>
                <a:off x="2227190" y="4611660"/>
                <a:ext cx="2111040" cy="106200"/>
              </a:xfrm>
              <a:prstGeom prst="rect">
                <a:avLst/>
              </a:prstGeom>
            </p:spPr>
          </p:pic>
        </mc:Fallback>
      </mc:AlternateContent>
      <p:grpSp>
        <p:nvGrpSpPr>
          <p:cNvPr id="17" name="Group 16">
            <a:extLst>
              <a:ext uri="{FF2B5EF4-FFF2-40B4-BE49-F238E27FC236}">
                <a16:creationId xmlns:a16="http://schemas.microsoft.com/office/drawing/2014/main" id="{554E6386-78BE-4D81-8FC0-400855EC3218}"/>
              </a:ext>
            </a:extLst>
          </p:cNvPr>
          <p:cNvGrpSpPr/>
          <p:nvPr/>
        </p:nvGrpSpPr>
        <p:grpSpPr>
          <a:xfrm>
            <a:off x="669470" y="4614900"/>
            <a:ext cx="1530000" cy="139680"/>
            <a:chOff x="669470" y="4614900"/>
            <a:chExt cx="1530000" cy="139680"/>
          </a:xfrm>
        </p:grpSpPr>
        <mc:AlternateContent xmlns:mc="http://schemas.openxmlformats.org/markup-compatibility/2006" xmlns:p14="http://schemas.microsoft.com/office/powerpoint/2010/main">
          <mc:Choice Requires="p14">
            <p:contentPart p14:bwMode="auto" r:id="rId16">
              <p14:nvContentPartPr>
                <p14:cNvPr id="15" name="Ink 14">
                  <a:extLst>
                    <a:ext uri="{FF2B5EF4-FFF2-40B4-BE49-F238E27FC236}">
                      <a16:creationId xmlns:a16="http://schemas.microsoft.com/office/drawing/2014/main" id="{6A1868C8-34AA-4F94-8017-37207550D717}"/>
                    </a:ext>
                  </a:extLst>
                </p14:cNvPr>
                <p14:cNvContentPartPr/>
                <p14:nvPr/>
              </p14:nvContentPartPr>
              <p14:xfrm>
                <a:off x="1610150" y="4614900"/>
                <a:ext cx="589320" cy="37440"/>
              </p14:xfrm>
            </p:contentPart>
          </mc:Choice>
          <mc:Fallback xmlns="">
            <p:pic>
              <p:nvPicPr>
                <p:cNvPr id="15" name="Ink 14">
                  <a:extLst>
                    <a:ext uri="{FF2B5EF4-FFF2-40B4-BE49-F238E27FC236}">
                      <a16:creationId xmlns:a16="http://schemas.microsoft.com/office/drawing/2014/main" id="{6A1868C8-34AA-4F94-8017-37207550D717}"/>
                    </a:ext>
                  </a:extLst>
                </p:cNvPr>
                <p:cNvPicPr/>
                <p:nvPr/>
              </p:nvPicPr>
              <p:blipFill>
                <a:blip r:embed="rId17"/>
                <a:stretch>
                  <a:fillRect/>
                </a:stretch>
              </p:blipFill>
              <p:spPr>
                <a:xfrm>
                  <a:off x="1592150" y="4596900"/>
                  <a:ext cx="624960" cy="7308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6" name="Ink 15">
                  <a:extLst>
                    <a:ext uri="{FF2B5EF4-FFF2-40B4-BE49-F238E27FC236}">
                      <a16:creationId xmlns:a16="http://schemas.microsoft.com/office/drawing/2014/main" id="{C1BD21D4-C17F-434A-9CF3-C9F602F09098}"/>
                    </a:ext>
                  </a:extLst>
                </p14:cNvPr>
                <p14:cNvContentPartPr/>
                <p14:nvPr/>
              </p14:nvContentPartPr>
              <p14:xfrm>
                <a:off x="669470" y="4664220"/>
                <a:ext cx="839520" cy="90360"/>
              </p14:xfrm>
            </p:contentPart>
          </mc:Choice>
          <mc:Fallback xmlns="">
            <p:pic>
              <p:nvPicPr>
                <p:cNvPr id="16" name="Ink 15">
                  <a:extLst>
                    <a:ext uri="{FF2B5EF4-FFF2-40B4-BE49-F238E27FC236}">
                      <a16:creationId xmlns:a16="http://schemas.microsoft.com/office/drawing/2014/main" id="{C1BD21D4-C17F-434A-9CF3-C9F602F09098}"/>
                    </a:ext>
                  </a:extLst>
                </p:cNvPr>
                <p:cNvPicPr/>
                <p:nvPr/>
              </p:nvPicPr>
              <p:blipFill>
                <a:blip r:embed="rId19"/>
                <a:stretch>
                  <a:fillRect/>
                </a:stretch>
              </p:blipFill>
              <p:spPr>
                <a:xfrm>
                  <a:off x="651470" y="4646580"/>
                  <a:ext cx="875160" cy="126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0">
            <p14:nvContentPartPr>
              <p14:cNvPr id="18" name="Ink 17">
                <a:extLst>
                  <a:ext uri="{FF2B5EF4-FFF2-40B4-BE49-F238E27FC236}">
                    <a16:creationId xmlns:a16="http://schemas.microsoft.com/office/drawing/2014/main" id="{C6CDBCA7-532D-4119-992F-EC63595EF18A}"/>
                  </a:ext>
                </a:extLst>
              </p14:cNvPr>
              <p14:cNvContentPartPr/>
              <p14:nvPr/>
            </p14:nvContentPartPr>
            <p14:xfrm>
              <a:off x="9516830" y="5155260"/>
              <a:ext cx="488520" cy="29520"/>
            </p14:xfrm>
          </p:contentPart>
        </mc:Choice>
        <mc:Fallback xmlns="">
          <p:pic>
            <p:nvPicPr>
              <p:cNvPr id="18" name="Ink 17">
                <a:extLst>
                  <a:ext uri="{FF2B5EF4-FFF2-40B4-BE49-F238E27FC236}">
                    <a16:creationId xmlns:a16="http://schemas.microsoft.com/office/drawing/2014/main" id="{C6CDBCA7-532D-4119-992F-EC63595EF18A}"/>
                  </a:ext>
                </a:extLst>
              </p:cNvPr>
              <p:cNvPicPr/>
              <p:nvPr/>
            </p:nvPicPr>
            <p:blipFill>
              <a:blip r:embed="rId21"/>
              <a:stretch>
                <a:fillRect/>
              </a:stretch>
            </p:blipFill>
            <p:spPr>
              <a:xfrm>
                <a:off x="9499190" y="5137620"/>
                <a:ext cx="524160" cy="6516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19" name="Ink 18">
                <a:extLst>
                  <a:ext uri="{FF2B5EF4-FFF2-40B4-BE49-F238E27FC236}">
                    <a16:creationId xmlns:a16="http://schemas.microsoft.com/office/drawing/2014/main" id="{77EB2BC9-8CC8-4A28-B800-1D5E71B0644B}"/>
                  </a:ext>
                </a:extLst>
              </p14:cNvPr>
              <p14:cNvContentPartPr/>
              <p14:nvPr/>
            </p14:nvContentPartPr>
            <p14:xfrm>
              <a:off x="2929550" y="5126460"/>
              <a:ext cx="800280" cy="62280"/>
            </p14:xfrm>
          </p:contentPart>
        </mc:Choice>
        <mc:Fallback xmlns="">
          <p:pic>
            <p:nvPicPr>
              <p:cNvPr id="19" name="Ink 18">
                <a:extLst>
                  <a:ext uri="{FF2B5EF4-FFF2-40B4-BE49-F238E27FC236}">
                    <a16:creationId xmlns:a16="http://schemas.microsoft.com/office/drawing/2014/main" id="{77EB2BC9-8CC8-4A28-B800-1D5E71B0644B}"/>
                  </a:ext>
                </a:extLst>
              </p:cNvPr>
              <p:cNvPicPr/>
              <p:nvPr/>
            </p:nvPicPr>
            <p:blipFill>
              <a:blip r:embed="rId23"/>
              <a:stretch>
                <a:fillRect/>
              </a:stretch>
            </p:blipFill>
            <p:spPr>
              <a:xfrm>
                <a:off x="2911550" y="5108820"/>
                <a:ext cx="835920" cy="97920"/>
              </a:xfrm>
              <a:prstGeom prst="rect">
                <a:avLst/>
              </a:prstGeom>
            </p:spPr>
          </p:pic>
        </mc:Fallback>
      </mc:AlternateContent>
    </p:spTree>
    <p:extLst>
      <p:ext uri="{BB962C8B-B14F-4D97-AF65-F5344CB8AC3E}">
        <p14:creationId xmlns:p14="http://schemas.microsoft.com/office/powerpoint/2010/main" val="1197288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2164937" y="1768244"/>
            <a:ext cx="6421945" cy="1737965"/>
          </a:xfrm>
          <a:prstGeom prst="roundRect">
            <a:avLst/>
          </a:prstGeom>
          <a:solidFill>
            <a:srgbClr val="4E1A04">
              <a:alpha val="40000"/>
            </a:srgb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757654" y="2302961"/>
            <a:ext cx="9792273" cy="584775"/>
          </a:xfrm>
          <a:prstGeom prst="rect">
            <a:avLst/>
          </a:prstGeom>
          <a:noFill/>
        </p:spPr>
        <p:txBody>
          <a:bodyPr wrap="square" rtlCol="0">
            <a:spAutoFit/>
          </a:bodyPr>
          <a:lstStyle/>
          <a:p>
            <a:pPr algn="ctr"/>
            <a:r>
              <a:rPr lang="en-US" sz="3200" b="1">
                <a:solidFill>
                  <a:schemeClr val="bg1"/>
                </a:solidFill>
                <a:cs typeface="+mj-cs"/>
              </a:rPr>
              <a:t>Rabbinic Literature</a:t>
            </a:r>
            <a:endParaRPr lang="en-US" sz="3200">
              <a:solidFill>
                <a:schemeClr val="bg1"/>
              </a:solidFill>
              <a:cs typeface="+mj-cs"/>
            </a:endParaRPr>
          </a:p>
        </p:txBody>
      </p:sp>
      <mc:AlternateContent xmlns:mc="http://schemas.openxmlformats.org/markup-compatibility/2006" xmlns:p14="http://schemas.microsoft.com/office/powerpoint/2010/main">
        <mc:Choice Requires="p14">
          <p:contentPart p14:bwMode="auto" r:id="rId4">
            <p14:nvContentPartPr>
              <p14:cNvPr id="4" name="Ink 3">
                <a:extLst>
                  <a:ext uri="{FF2B5EF4-FFF2-40B4-BE49-F238E27FC236}">
                    <a16:creationId xmlns:a16="http://schemas.microsoft.com/office/drawing/2014/main" id="{417173E0-F901-44E6-9421-FC537A15E179}"/>
                  </a:ext>
                </a:extLst>
              </p14:cNvPr>
              <p14:cNvContentPartPr/>
              <p14:nvPr/>
            </p14:nvContentPartPr>
            <p14:xfrm>
              <a:off x="-453730" y="2234250"/>
              <a:ext cx="44280" cy="30240"/>
            </p14:xfrm>
          </p:contentPart>
        </mc:Choice>
        <mc:Fallback xmlns="">
          <p:pic>
            <p:nvPicPr>
              <p:cNvPr id="4" name="Ink 3">
                <a:extLst>
                  <a:ext uri="{FF2B5EF4-FFF2-40B4-BE49-F238E27FC236}">
                    <a16:creationId xmlns:a16="http://schemas.microsoft.com/office/drawing/2014/main" id="{417173E0-F901-44E6-9421-FC537A15E179}"/>
                  </a:ext>
                </a:extLst>
              </p:cNvPr>
              <p:cNvPicPr/>
              <p:nvPr/>
            </p:nvPicPr>
            <p:blipFill>
              <a:blip r:embed="rId5"/>
              <a:stretch>
                <a:fillRect/>
              </a:stretch>
            </p:blipFill>
            <p:spPr>
              <a:xfrm>
                <a:off x="-471370" y="2216250"/>
                <a:ext cx="79920" cy="658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Ink 4">
                <a:extLst>
                  <a:ext uri="{FF2B5EF4-FFF2-40B4-BE49-F238E27FC236}">
                    <a16:creationId xmlns:a16="http://schemas.microsoft.com/office/drawing/2014/main" id="{FDF204E1-D686-4B64-BA49-CF673545DA2B}"/>
                  </a:ext>
                </a:extLst>
              </p14:cNvPr>
              <p14:cNvContentPartPr/>
              <p14:nvPr/>
            </p14:nvContentPartPr>
            <p14:xfrm>
              <a:off x="-663970" y="2729610"/>
              <a:ext cx="54360" cy="59040"/>
            </p14:xfrm>
          </p:contentPart>
        </mc:Choice>
        <mc:Fallback xmlns="">
          <p:pic>
            <p:nvPicPr>
              <p:cNvPr id="5" name="Ink 4">
                <a:extLst>
                  <a:ext uri="{FF2B5EF4-FFF2-40B4-BE49-F238E27FC236}">
                    <a16:creationId xmlns:a16="http://schemas.microsoft.com/office/drawing/2014/main" id="{FDF204E1-D686-4B64-BA49-CF673545DA2B}"/>
                  </a:ext>
                </a:extLst>
              </p:cNvPr>
              <p:cNvPicPr/>
              <p:nvPr/>
            </p:nvPicPr>
            <p:blipFill>
              <a:blip r:embed="rId7"/>
              <a:stretch>
                <a:fillRect/>
              </a:stretch>
            </p:blipFill>
            <p:spPr>
              <a:xfrm>
                <a:off x="-681970" y="2711970"/>
                <a:ext cx="90000" cy="94680"/>
              </a:xfrm>
              <a:prstGeom prst="rect">
                <a:avLst/>
              </a:prstGeom>
            </p:spPr>
          </p:pic>
        </mc:Fallback>
      </mc:AlternateContent>
    </p:spTree>
    <p:extLst>
      <p:ext uri="{BB962C8B-B14F-4D97-AF65-F5344CB8AC3E}">
        <p14:creationId xmlns:p14="http://schemas.microsoft.com/office/powerpoint/2010/main" val="2607329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459092" cy="6145622"/>
          </a:xfrm>
          <a:prstGeom prst="roundRect">
            <a:avLst/>
          </a:prstGeom>
          <a:solidFill>
            <a:srgbClr val="4E1A04">
              <a:alpha val="40000"/>
            </a:srgb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300805" y="205534"/>
            <a:ext cx="9792273" cy="5940088"/>
          </a:xfrm>
          <a:prstGeom prst="rect">
            <a:avLst/>
          </a:prstGeom>
          <a:noFill/>
        </p:spPr>
        <p:txBody>
          <a:bodyPr wrap="square" rtlCol="0">
            <a:spAutoFit/>
          </a:bodyPr>
          <a:lstStyle/>
          <a:p>
            <a:r>
              <a:rPr lang="en-US" sz="2000" b="1">
                <a:solidFill>
                  <a:schemeClr val="bg1"/>
                </a:solidFill>
                <a:cs typeface="+mj-cs"/>
              </a:rPr>
              <a:t>Targum Jonathan ben Uziel on Isaiah Chapter 1:4-9</a:t>
            </a:r>
          </a:p>
          <a:p>
            <a:r>
              <a:rPr lang="en-US" sz="2000">
                <a:solidFill>
                  <a:schemeClr val="bg1"/>
                </a:solidFill>
                <a:cs typeface="+mj-cs"/>
              </a:rPr>
              <a:t>1:4 Woe to those who are called a holy people, because they have sinned; a chosen congregation, but they have multiplied sins; they are surnamed a beloved seed, but they have done evil; they are called beloved sons, but they have corrupted their paths; they have forsaken the worship of the Lord; they abhorred the fear of the Holy Oné of Israel, and because their works are evil they are turned away, and they are turned back. 1:5 They do not consider so as to say, Wherefore has He smitten us? They continue in sin; they do not say, Why is all the head sick, and the whole heart faint? 1:6 From the lowest of my people even unto the chief of them, there is not one amongst them who is perfect in my fear: all of them are disobedient and rebellious; they are polluted with sins, they are like an ulcerous wound; they have not forsaken their pride, neither long for repentance; they have also no righteousness to protect them. 1:7 Your land is desolate, your cities each burnt with fire; in your presence the nations possess it. On account of their sins it is laid desolate: from you it is transferred, and it belongs to aliens. 1:8 The congregation of Zion is left as a booth in a vineyard after they have gathered the grapes; as a lodge for passing the night in, in a garden of cucumbers after they have gleaned it; as a city against which they lay siege. 1:9 Except the exceeding goodness of the Lord of hosts had caused to remain unto us in His mercy a deliverance, we had sins, on account of which we certainly had perished as the men of Sodom, and as the inhabitants of Gomorrah we would have been consumed.</a:t>
            </a:r>
          </a:p>
        </p:txBody>
      </p:sp>
      <mc:AlternateContent xmlns:mc="http://schemas.openxmlformats.org/markup-compatibility/2006" xmlns:p14="http://schemas.microsoft.com/office/powerpoint/2010/main">
        <mc:Choice Requires="p14">
          <p:contentPart p14:bwMode="auto" r:id="rId4">
            <p14:nvContentPartPr>
              <p14:cNvPr id="5" name="Ink 4">
                <a:extLst>
                  <a:ext uri="{FF2B5EF4-FFF2-40B4-BE49-F238E27FC236}">
                    <a16:creationId xmlns:a16="http://schemas.microsoft.com/office/drawing/2014/main" id="{58B7090C-7F60-46A1-BCC8-5DD688FC26E4}"/>
                  </a:ext>
                </a:extLst>
              </p14:cNvPr>
              <p14:cNvContentPartPr/>
              <p14:nvPr/>
            </p14:nvContentPartPr>
            <p14:xfrm>
              <a:off x="5094230" y="546180"/>
              <a:ext cx="821520" cy="62640"/>
            </p14:xfrm>
          </p:contentPart>
        </mc:Choice>
        <mc:Fallback xmlns="">
          <p:pic>
            <p:nvPicPr>
              <p:cNvPr id="5" name="Ink 4">
                <a:extLst>
                  <a:ext uri="{FF2B5EF4-FFF2-40B4-BE49-F238E27FC236}">
                    <a16:creationId xmlns:a16="http://schemas.microsoft.com/office/drawing/2014/main" id="{58B7090C-7F60-46A1-BCC8-5DD688FC26E4}"/>
                  </a:ext>
                </a:extLst>
              </p:cNvPr>
              <p:cNvPicPr/>
              <p:nvPr/>
            </p:nvPicPr>
            <p:blipFill>
              <a:blip r:embed="rId5"/>
              <a:stretch>
                <a:fillRect/>
              </a:stretch>
            </p:blipFill>
            <p:spPr>
              <a:xfrm>
                <a:off x="5076230" y="528180"/>
                <a:ext cx="857160" cy="98280"/>
              </a:xfrm>
              <a:prstGeom prst="rect">
                <a:avLst/>
              </a:prstGeom>
            </p:spPr>
          </p:pic>
        </mc:Fallback>
      </mc:AlternateContent>
      <p:grpSp>
        <p:nvGrpSpPr>
          <p:cNvPr id="11" name="Group 10">
            <a:extLst>
              <a:ext uri="{FF2B5EF4-FFF2-40B4-BE49-F238E27FC236}">
                <a16:creationId xmlns:a16="http://schemas.microsoft.com/office/drawing/2014/main" id="{73DFAB87-1C94-43A5-840F-E95347A7326A}"/>
              </a:ext>
            </a:extLst>
          </p:cNvPr>
          <p:cNvGrpSpPr/>
          <p:nvPr/>
        </p:nvGrpSpPr>
        <p:grpSpPr>
          <a:xfrm>
            <a:off x="8408030" y="2099580"/>
            <a:ext cx="1539000" cy="40680"/>
            <a:chOff x="8408030" y="2099580"/>
            <a:chExt cx="1539000" cy="40680"/>
          </a:xfrm>
        </p:grpSpPr>
        <mc:AlternateContent xmlns:mc="http://schemas.openxmlformats.org/markup-compatibility/2006" xmlns:p14="http://schemas.microsoft.com/office/powerpoint/2010/main">
          <mc:Choice Requires="p14">
            <p:contentPart p14:bwMode="auto" r:id="rId6">
              <p14:nvContentPartPr>
                <p14:cNvPr id="7" name="Ink 6">
                  <a:extLst>
                    <a:ext uri="{FF2B5EF4-FFF2-40B4-BE49-F238E27FC236}">
                      <a16:creationId xmlns:a16="http://schemas.microsoft.com/office/drawing/2014/main" id="{0B6FC122-CB0B-420E-9950-7360C77AF4E5}"/>
                    </a:ext>
                  </a:extLst>
                </p14:cNvPr>
                <p14:cNvContentPartPr/>
                <p14:nvPr/>
              </p14:nvContentPartPr>
              <p14:xfrm>
                <a:off x="8437190" y="2131620"/>
                <a:ext cx="360" cy="360"/>
              </p14:xfrm>
            </p:contentPart>
          </mc:Choice>
          <mc:Fallback xmlns="">
            <p:pic>
              <p:nvPicPr>
                <p:cNvPr id="7" name="Ink 6">
                  <a:extLst>
                    <a:ext uri="{FF2B5EF4-FFF2-40B4-BE49-F238E27FC236}">
                      <a16:creationId xmlns:a16="http://schemas.microsoft.com/office/drawing/2014/main" id="{0B6FC122-CB0B-420E-9950-7360C77AF4E5}"/>
                    </a:ext>
                  </a:extLst>
                </p:cNvPr>
                <p:cNvPicPr/>
                <p:nvPr/>
              </p:nvPicPr>
              <p:blipFill>
                <a:blip r:embed="rId7"/>
                <a:stretch>
                  <a:fillRect/>
                </a:stretch>
              </p:blipFill>
              <p:spPr>
                <a:xfrm>
                  <a:off x="8419550" y="2113980"/>
                  <a:ext cx="36000" cy="36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9" name="Ink 8">
                  <a:extLst>
                    <a:ext uri="{FF2B5EF4-FFF2-40B4-BE49-F238E27FC236}">
                      <a16:creationId xmlns:a16="http://schemas.microsoft.com/office/drawing/2014/main" id="{11C27E70-09D3-4FB6-926C-299000B5694F}"/>
                    </a:ext>
                  </a:extLst>
                </p14:cNvPr>
                <p14:cNvContentPartPr/>
                <p14:nvPr/>
              </p14:nvContentPartPr>
              <p14:xfrm>
                <a:off x="8408030" y="2099580"/>
                <a:ext cx="1539000" cy="40680"/>
              </p14:xfrm>
            </p:contentPart>
          </mc:Choice>
          <mc:Fallback xmlns="">
            <p:pic>
              <p:nvPicPr>
                <p:cNvPr id="9" name="Ink 8">
                  <a:extLst>
                    <a:ext uri="{FF2B5EF4-FFF2-40B4-BE49-F238E27FC236}">
                      <a16:creationId xmlns:a16="http://schemas.microsoft.com/office/drawing/2014/main" id="{11C27E70-09D3-4FB6-926C-299000B5694F}"/>
                    </a:ext>
                  </a:extLst>
                </p:cNvPr>
                <p:cNvPicPr/>
                <p:nvPr/>
              </p:nvPicPr>
              <p:blipFill>
                <a:blip r:embed="rId9"/>
                <a:stretch>
                  <a:fillRect/>
                </a:stretch>
              </p:blipFill>
              <p:spPr>
                <a:xfrm>
                  <a:off x="8390030" y="2081940"/>
                  <a:ext cx="1574640" cy="7632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0">
            <p14:nvContentPartPr>
              <p14:cNvPr id="12" name="Ink 11">
                <a:extLst>
                  <a:ext uri="{FF2B5EF4-FFF2-40B4-BE49-F238E27FC236}">
                    <a16:creationId xmlns:a16="http://schemas.microsoft.com/office/drawing/2014/main" id="{586237AE-1D5C-49FF-90D7-971B6EC2E475}"/>
                  </a:ext>
                </a:extLst>
              </p14:cNvPr>
              <p14:cNvContentPartPr/>
              <p14:nvPr/>
            </p14:nvContentPartPr>
            <p14:xfrm>
              <a:off x="342230" y="2356980"/>
              <a:ext cx="5315760" cy="113400"/>
            </p14:xfrm>
          </p:contentPart>
        </mc:Choice>
        <mc:Fallback xmlns="">
          <p:pic>
            <p:nvPicPr>
              <p:cNvPr id="12" name="Ink 11">
                <a:extLst>
                  <a:ext uri="{FF2B5EF4-FFF2-40B4-BE49-F238E27FC236}">
                    <a16:creationId xmlns:a16="http://schemas.microsoft.com/office/drawing/2014/main" id="{586237AE-1D5C-49FF-90D7-971B6EC2E475}"/>
                  </a:ext>
                </a:extLst>
              </p:cNvPr>
              <p:cNvPicPr/>
              <p:nvPr/>
            </p:nvPicPr>
            <p:blipFill>
              <a:blip r:embed="rId11"/>
              <a:stretch>
                <a:fillRect/>
              </a:stretch>
            </p:blipFill>
            <p:spPr>
              <a:xfrm>
                <a:off x="324230" y="2339340"/>
                <a:ext cx="5351400" cy="14904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3" name="Ink 12">
                <a:extLst>
                  <a:ext uri="{FF2B5EF4-FFF2-40B4-BE49-F238E27FC236}">
                    <a16:creationId xmlns:a16="http://schemas.microsoft.com/office/drawing/2014/main" id="{22F465B7-E49A-4855-ABA2-68FCAFFEF3AA}"/>
                  </a:ext>
                </a:extLst>
              </p14:cNvPr>
              <p14:cNvContentPartPr/>
              <p14:nvPr/>
            </p14:nvContentPartPr>
            <p14:xfrm>
              <a:off x="5909270" y="2340780"/>
              <a:ext cx="3897000" cy="85680"/>
            </p14:xfrm>
          </p:contentPart>
        </mc:Choice>
        <mc:Fallback xmlns="">
          <p:pic>
            <p:nvPicPr>
              <p:cNvPr id="13" name="Ink 12">
                <a:extLst>
                  <a:ext uri="{FF2B5EF4-FFF2-40B4-BE49-F238E27FC236}">
                    <a16:creationId xmlns:a16="http://schemas.microsoft.com/office/drawing/2014/main" id="{22F465B7-E49A-4855-ABA2-68FCAFFEF3AA}"/>
                  </a:ext>
                </a:extLst>
              </p:cNvPr>
              <p:cNvPicPr/>
              <p:nvPr/>
            </p:nvPicPr>
            <p:blipFill>
              <a:blip r:embed="rId13"/>
              <a:stretch>
                <a:fillRect/>
              </a:stretch>
            </p:blipFill>
            <p:spPr>
              <a:xfrm>
                <a:off x="5891630" y="2323140"/>
                <a:ext cx="3932640" cy="12132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4" name="Ink 13">
                <a:extLst>
                  <a:ext uri="{FF2B5EF4-FFF2-40B4-BE49-F238E27FC236}">
                    <a16:creationId xmlns:a16="http://schemas.microsoft.com/office/drawing/2014/main" id="{C1A980BA-13CC-430B-BA2E-A3944C6E063E}"/>
                  </a:ext>
                </a:extLst>
              </p14:cNvPr>
              <p14:cNvContentPartPr/>
              <p14:nvPr/>
            </p14:nvContentPartPr>
            <p14:xfrm>
              <a:off x="405590" y="2655060"/>
              <a:ext cx="5109480" cy="81720"/>
            </p14:xfrm>
          </p:contentPart>
        </mc:Choice>
        <mc:Fallback xmlns="">
          <p:pic>
            <p:nvPicPr>
              <p:cNvPr id="14" name="Ink 13">
                <a:extLst>
                  <a:ext uri="{FF2B5EF4-FFF2-40B4-BE49-F238E27FC236}">
                    <a16:creationId xmlns:a16="http://schemas.microsoft.com/office/drawing/2014/main" id="{C1A980BA-13CC-430B-BA2E-A3944C6E063E}"/>
                  </a:ext>
                </a:extLst>
              </p:cNvPr>
              <p:cNvPicPr/>
              <p:nvPr/>
            </p:nvPicPr>
            <p:blipFill>
              <a:blip r:embed="rId15"/>
              <a:stretch>
                <a:fillRect/>
              </a:stretch>
            </p:blipFill>
            <p:spPr>
              <a:xfrm>
                <a:off x="387590" y="2637420"/>
                <a:ext cx="5145120" cy="11736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5" name="Ink 14">
                <a:extLst>
                  <a:ext uri="{FF2B5EF4-FFF2-40B4-BE49-F238E27FC236}">
                    <a16:creationId xmlns:a16="http://schemas.microsoft.com/office/drawing/2014/main" id="{25AAF344-1829-46F1-B06F-2EBD4E53A52D}"/>
                  </a:ext>
                </a:extLst>
              </p14:cNvPr>
              <p14:cNvContentPartPr/>
              <p14:nvPr/>
            </p14:nvContentPartPr>
            <p14:xfrm>
              <a:off x="6919790" y="3591780"/>
              <a:ext cx="1818360" cy="46440"/>
            </p14:xfrm>
          </p:contentPart>
        </mc:Choice>
        <mc:Fallback xmlns="">
          <p:pic>
            <p:nvPicPr>
              <p:cNvPr id="15" name="Ink 14">
                <a:extLst>
                  <a:ext uri="{FF2B5EF4-FFF2-40B4-BE49-F238E27FC236}">
                    <a16:creationId xmlns:a16="http://schemas.microsoft.com/office/drawing/2014/main" id="{25AAF344-1829-46F1-B06F-2EBD4E53A52D}"/>
                  </a:ext>
                </a:extLst>
              </p:cNvPr>
              <p:cNvPicPr/>
              <p:nvPr/>
            </p:nvPicPr>
            <p:blipFill>
              <a:blip r:embed="rId17"/>
              <a:stretch>
                <a:fillRect/>
              </a:stretch>
            </p:blipFill>
            <p:spPr>
              <a:xfrm>
                <a:off x="6901790" y="3573780"/>
                <a:ext cx="1854000" cy="8208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6" name="Ink 15">
                <a:extLst>
                  <a:ext uri="{FF2B5EF4-FFF2-40B4-BE49-F238E27FC236}">
                    <a16:creationId xmlns:a16="http://schemas.microsoft.com/office/drawing/2014/main" id="{21254872-6432-4656-A0E7-E08EDDBC79BE}"/>
                  </a:ext>
                </a:extLst>
              </p14:cNvPr>
              <p14:cNvContentPartPr/>
              <p14:nvPr/>
            </p14:nvContentPartPr>
            <p14:xfrm>
              <a:off x="368150" y="3921540"/>
              <a:ext cx="3118320" cy="99360"/>
            </p14:xfrm>
          </p:contentPart>
        </mc:Choice>
        <mc:Fallback xmlns="">
          <p:pic>
            <p:nvPicPr>
              <p:cNvPr id="16" name="Ink 15">
                <a:extLst>
                  <a:ext uri="{FF2B5EF4-FFF2-40B4-BE49-F238E27FC236}">
                    <a16:creationId xmlns:a16="http://schemas.microsoft.com/office/drawing/2014/main" id="{21254872-6432-4656-A0E7-E08EDDBC79BE}"/>
                  </a:ext>
                </a:extLst>
              </p:cNvPr>
              <p:cNvPicPr/>
              <p:nvPr/>
            </p:nvPicPr>
            <p:blipFill>
              <a:blip r:embed="rId19"/>
              <a:stretch>
                <a:fillRect/>
              </a:stretch>
            </p:blipFill>
            <p:spPr>
              <a:xfrm>
                <a:off x="350150" y="3903540"/>
                <a:ext cx="3153960" cy="135000"/>
              </a:xfrm>
              <a:prstGeom prst="rect">
                <a:avLst/>
              </a:prstGeom>
            </p:spPr>
          </p:pic>
        </mc:Fallback>
      </mc:AlternateContent>
    </p:spTree>
    <p:extLst>
      <p:ext uri="{BB962C8B-B14F-4D97-AF65-F5344CB8AC3E}">
        <p14:creationId xmlns:p14="http://schemas.microsoft.com/office/powerpoint/2010/main" val="2551766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459092" cy="6145622"/>
          </a:xfrm>
          <a:prstGeom prst="roundRect">
            <a:avLst/>
          </a:prstGeom>
          <a:solidFill>
            <a:srgbClr val="4E1A04">
              <a:alpha val="40000"/>
            </a:srgb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252361" y="138922"/>
            <a:ext cx="10606139" cy="6278642"/>
          </a:xfrm>
          <a:prstGeom prst="rect">
            <a:avLst/>
          </a:prstGeom>
          <a:noFill/>
        </p:spPr>
        <p:txBody>
          <a:bodyPr wrap="square" rtlCol="0">
            <a:spAutoFit/>
          </a:bodyPr>
          <a:lstStyle/>
          <a:p>
            <a:r>
              <a:rPr lang="en-US" b="1">
                <a:solidFill>
                  <a:schemeClr val="bg1"/>
                </a:solidFill>
                <a:cs typeface="+mj-cs"/>
              </a:rPr>
              <a:t>Talmud Bavli Kiddushin 36a:12 on Isaiah 1:4</a:t>
            </a:r>
          </a:p>
          <a:p>
            <a:r>
              <a:rPr lang="en-US">
                <a:solidFill>
                  <a:schemeClr val="bg1"/>
                </a:solidFill>
                <a:cs typeface="+mj-cs"/>
              </a:rPr>
              <a:t>And Rabbi Meir says: Either way you are still called sons, as it is stated: “They are foolish sons” (Jeremiah 4:22). And it also states: “Sons in whom there is no faithfulness” (Deuteronomy 32:20). And it states: “A seed of evildoers, sons who deal corruptly” (Isaiah 1:4). And it states: “And it shall come to pass that, instead of what was said to them: You are not My people, it shall be said to them: Sons of the living God” (Hosea 2:1).</a:t>
            </a:r>
          </a:p>
          <a:p>
            <a:endParaRPr lang="en-US" sz="800" b="1">
              <a:solidFill>
                <a:schemeClr val="bg1"/>
              </a:solidFill>
              <a:cs typeface="+mj-cs"/>
            </a:endParaRPr>
          </a:p>
          <a:p>
            <a:r>
              <a:rPr lang="en-US" b="1">
                <a:solidFill>
                  <a:schemeClr val="bg1"/>
                </a:solidFill>
                <a:cs typeface="+mj-cs"/>
              </a:rPr>
              <a:t>Ibn Ezra on Isaiah 1:4 Part 2</a:t>
            </a:r>
          </a:p>
          <a:p>
            <a:r>
              <a:rPr lang="he-IL">
                <a:solidFill>
                  <a:schemeClr val="bg1"/>
                </a:solidFill>
                <a:cs typeface="+mj-cs"/>
              </a:rPr>
              <a:t>כֶבֶד </a:t>
            </a:r>
            <a:r>
              <a:rPr lang="en-US">
                <a:solidFill>
                  <a:schemeClr val="bg1"/>
                </a:solidFill>
                <a:cs typeface="+mj-cs"/>
              </a:rPr>
              <a:t>Laden with. An adjective in the construct state; comp. </a:t>
            </a:r>
            <a:r>
              <a:rPr lang="he-IL">
                <a:solidFill>
                  <a:schemeClr val="bg1"/>
                </a:solidFill>
                <a:cs typeface="+mj-cs"/>
              </a:rPr>
              <a:t>עֶרֶל לב ועֶרֶל בשר, </a:t>
            </a:r>
            <a:r>
              <a:rPr lang="en-US">
                <a:solidFill>
                  <a:schemeClr val="bg1"/>
                </a:solidFill>
                <a:cs typeface="+mj-cs"/>
              </a:rPr>
              <a:t>uncircumcised in heart and uncircumcised in flesh (Ez. 44:9).</a:t>
            </a:r>
            <a:r>
              <a:rPr lang="he-IL">
                <a:solidFill>
                  <a:schemeClr val="bg1"/>
                </a:solidFill>
                <a:cs typeface="+mj-cs"/>
              </a:rPr>
              <a:t>כֶּבֶד </a:t>
            </a:r>
            <a:r>
              <a:rPr lang="en-US">
                <a:solidFill>
                  <a:schemeClr val="bg1"/>
                </a:solidFill>
                <a:cs typeface="+mj-cs"/>
              </a:rPr>
              <a:t>is, according to Ibn Ezra, not a substantive, the burden of, but the construct state of the adjective </a:t>
            </a:r>
            <a:r>
              <a:rPr lang="he-IL">
                <a:solidFill>
                  <a:schemeClr val="bg1"/>
                </a:solidFill>
                <a:cs typeface="+mj-cs"/>
              </a:rPr>
              <a:t>כָּבֵד, </a:t>
            </a:r>
            <a:r>
              <a:rPr lang="en-US">
                <a:solidFill>
                  <a:schemeClr val="bg1"/>
                </a:solidFill>
                <a:cs typeface="+mj-cs"/>
              </a:rPr>
              <a:t>heavy of, heavy with regard to; like </a:t>
            </a:r>
            <a:r>
              <a:rPr lang="he-IL">
                <a:solidFill>
                  <a:schemeClr val="bg1"/>
                </a:solidFill>
                <a:cs typeface="+mj-cs"/>
              </a:rPr>
              <a:t>עֶרֶל </a:t>
            </a:r>
            <a:r>
              <a:rPr lang="en-US">
                <a:solidFill>
                  <a:schemeClr val="bg1"/>
                </a:solidFill>
                <a:cs typeface="+mj-cs"/>
              </a:rPr>
              <a:t>uncircumcised with regard to—the construct state of the adjective </a:t>
            </a:r>
            <a:r>
              <a:rPr lang="he-IL">
                <a:solidFill>
                  <a:schemeClr val="bg1"/>
                </a:solidFill>
                <a:cs typeface="+mj-cs"/>
              </a:rPr>
              <a:t>עָרֵל, </a:t>
            </a:r>
            <a:r>
              <a:rPr lang="en-US">
                <a:solidFill>
                  <a:schemeClr val="bg1"/>
                </a:solidFill>
                <a:cs typeface="+mj-cs"/>
              </a:rPr>
              <a:t>uncircumcised.</a:t>
            </a:r>
          </a:p>
          <a:p>
            <a:endParaRPr lang="en-US" sz="800" b="1">
              <a:solidFill>
                <a:schemeClr val="bg1"/>
              </a:solidFill>
              <a:cs typeface="+mj-cs"/>
            </a:endParaRPr>
          </a:p>
          <a:p>
            <a:r>
              <a:rPr lang="en-US" b="1">
                <a:solidFill>
                  <a:schemeClr val="bg1"/>
                </a:solidFill>
                <a:cs typeface="+mj-cs"/>
              </a:rPr>
              <a:t>Rashi on Isaiah 1:4 Part 1</a:t>
            </a:r>
          </a:p>
          <a:p>
            <a:r>
              <a:rPr lang="en-US">
                <a:solidFill>
                  <a:schemeClr val="bg1"/>
                </a:solidFill>
                <a:cs typeface="+mj-cs"/>
              </a:rPr>
              <a:t>Woe Every instance of </a:t>
            </a:r>
            <a:r>
              <a:rPr lang="he-IL">
                <a:solidFill>
                  <a:schemeClr val="bg1"/>
                </a:solidFill>
                <a:cs typeface="+mj-cs"/>
              </a:rPr>
              <a:t>הוֹי </a:t>
            </a:r>
            <a:r>
              <a:rPr lang="en-US">
                <a:solidFill>
                  <a:schemeClr val="bg1"/>
                </a:solidFill>
                <a:cs typeface="+mj-cs"/>
              </a:rPr>
              <a:t>in Scripture is an expression of complaining and lamenting, like a person who sighs from his heart and cries, “Alas!” There are, however, several, which are an expression of a cry, the vocative voice, e.g., “Ho, ho, flee from the land of the north” (Zech. 2:10), which the Targum renders, </a:t>
            </a:r>
            <a:r>
              <a:rPr lang="he-IL">
                <a:solidFill>
                  <a:schemeClr val="bg1"/>
                </a:solidFill>
                <a:cs typeface="+mj-cs"/>
              </a:rPr>
              <a:t>אַכְלוּ, </a:t>
            </a:r>
            <a:r>
              <a:rPr lang="en-US">
                <a:solidFill>
                  <a:schemeClr val="bg1"/>
                </a:solidFill>
                <a:cs typeface="+mj-cs"/>
              </a:rPr>
              <a:t>an expression of announcing. Woe There is a reason to cry about a holy nation that turned into a sinful nation, and a people referred to by the expression, “for you are a holy people” (Deut. 7:6), turned into a people with iniquity.</a:t>
            </a:r>
          </a:p>
          <a:p>
            <a:endParaRPr lang="en-US" sz="800" b="1">
              <a:solidFill>
                <a:schemeClr val="bg1"/>
              </a:solidFill>
              <a:cs typeface="+mj-cs"/>
            </a:endParaRPr>
          </a:p>
          <a:p>
            <a:r>
              <a:rPr lang="en-US" b="1">
                <a:solidFill>
                  <a:schemeClr val="bg1"/>
                </a:solidFill>
                <a:cs typeface="+mj-cs"/>
              </a:rPr>
              <a:t>Rashi on Isaiah 1:4 Part 2</a:t>
            </a:r>
          </a:p>
          <a:p>
            <a:r>
              <a:rPr lang="en-US">
                <a:solidFill>
                  <a:schemeClr val="bg1"/>
                </a:solidFill>
                <a:cs typeface="+mj-cs"/>
              </a:rPr>
              <a:t>a people heavy with iniquity The heaviness of iniquity. The word denotes a person who is heavy, peasant in French, ponderous. The word </a:t>
            </a:r>
            <a:r>
              <a:rPr lang="he-IL">
                <a:solidFill>
                  <a:schemeClr val="bg1"/>
                </a:solidFill>
                <a:cs typeface="+mj-cs"/>
              </a:rPr>
              <a:t>כֶבֶד </a:t>
            </a:r>
            <a:r>
              <a:rPr lang="en-US">
                <a:solidFill>
                  <a:schemeClr val="bg1"/>
                </a:solidFill>
                <a:cs typeface="+mj-cs"/>
              </a:rPr>
              <a:t>is a substantive of heaviness, pesantoma in French, and is in the construct state, and is connected with the word </a:t>
            </a:r>
            <a:r>
              <a:rPr lang="he-IL">
                <a:solidFill>
                  <a:schemeClr val="bg1"/>
                </a:solidFill>
                <a:cs typeface="+mj-cs"/>
              </a:rPr>
              <a:t>עָוֹן, </a:t>
            </a:r>
            <a:r>
              <a:rPr lang="en-US">
                <a:solidFill>
                  <a:schemeClr val="bg1"/>
                </a:solidFill>
                <a:cs typeface="+mj-cs"/>
              </a:rPr>
              <a:t>iniquity.</a:t>
            </a:r>
          </a:p>
          <a:p>
            <a:endParaRPr lang="en-US" b="1">
              <a:solidFill>
                <a:schemeClr val="bg1"/>
              </a:solidFill>
              <a:cs typeface="+mj-cs"/>
            </a:endParaRPr>
          </a:p>
        </p:txBody>
      </p:sp>
      <mc:AlternateContent xmlns:mc="http://schemas.openxmlformats.org/markup-compatibility/2006" xmlns:p14="http://schemas.microsoft.com/office/powerpoint/2010/main">
        <mc:Choice Requires="p14">
          <p:contentPart p14:bwMode="auto" r:id="rId4">
            <p14:nvContentPartPr>
              <p14:cNvPr id="4" name="Ink 3">
                <a:extLst>
                  <a:ext uri="{FF2B5EF4-FFF2-40B4-BE49-F238E27FC236}">
                    <a16:creationId xmlns:a16="http://schemas.microsoft.com/office/drawing/2014/main" id="{D94C18CA-2A93-41F1-A8DD-A70917511855}"/>
                  </a:ext>
                </a:extLst>
              </p14:cNvPr>
              <p14:cNvContentPartPr/>
              <p14:nvPr/>
            </p14:nvContentPartPr>
            <p14:xfrm>
              <a:off x="3321950" y="392820"/>
              <a:ext cx="1288440" cy="109080"/>
            </p14:xfrm>
          </p:contentPart>
        </mc:Choice>
        <mc:Fallback xmlns="">
          <p:pic>
            <p:nvPicPr>
              <p:cNvPr id="4" name="Ink 3">
                <a:extLst>
                  <a:ext uri="{FF2B5EF4-FFF2-40B4-BE49-F238E27FC236}">
                    <a16:creationId xmlns:a16="http://schemas.microsoft.com/office/drawing/2014/main" id="{D94C18CA-2A93-41F1-A8DD-A70917511855}"/>
                  </a:ext>
                </a:extLst>
              </p:cNvPr>
              <p:cNvPicPr/>
              <p:nvPr/>
            </p:nvPicPr>
            <p:blipFill>
              <a:blip r:embed="rId5"/>
              <a:stretch>
                <a:fillRect/>
              </a:stretch>
            </p:blipFill>
            <p:spPr>
              <a:xfrm>
                <a:off x="3304310" y="374820"/>
                <a:ext cx="1324080" cy="1447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Ink 4">
                <a:extLst>
                  <a:ext uri="{FF2B5EF4-FFF2-40B4-BE49-F238E27FC236}">
                    <a16:creationId xmlns:a16="http://schemas.microsoft.com/office/drawing/2014/main" id="{20A9BA29-B8AB-43B2-8618-5F66DC72F6FC}"/>
                  </a:ext>
                </a:extLst>
              </p14:cNvPr>
              <p14:cNvContentPartPr/>
              <p14:nvPr/>
            </p14:nvContentPartPr>
            <p14:xfrm>
              <a:off x="2183630" y="988620"/>
              <a:ext cx="5694480" cy="104400"/>
            </p14:xfrm>
          </p:contentPart>
        </mc:Choice>
        <mc:Fallback xmlns="">
          <p:pic>
            <p:nvPicPr>
              <p:cNvPr id="5" name="Ink 4">
                <a:extLst>
                  <a:ext uri="{FF2B5EF4-FFF2-40B4-BE49-F238E27FC236}">
                    <a16:creationId xmlns:a16="http://schemas.microsoft.com/office/drawing/2014/main" id="{20A9BA29-B8AB-43B2-8618-5F66DC72F6FC}"/>
                  </a:ext>
                </a:extLst>
              </p:cNvPr>
              <p:cNvPicPr/>
              <p:nvPr/>
            </p:nvPicPr>
            <p:blipFill>
              <a:blip r:embed="rId7"/>
              <a:stretch>
                <a:fillRect/>
              </a:stretch>
            </p:blipFill>
            <p:spPr>
              <a:xfrm>
                <a:off x="2165990" y="970980"/>
                <a:ext cx="5730120" cy="14004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 name="Ink 6">
                <a:extLst>
                  <a:ext uri="{FF2B5EF4-FFF2-40B4-BE49-F238E27FC236}">
                    <a16:creationId xmlns:a16="http://schemas.microsoft.com/office/drawing/2014/main" id="{FF28D33B-8C2F-4E78-B436-21E951E9F65C}"/>
                  </a:ext>
                </a:extLst>
              </p14:cNvPr>
              <p14:cNvContentPartPr/>
              <p14:nvPr/>
            </p14:nvContentPartPr>
            <p14:xfrm>
              <a:off x="780710" y="2205780"/>
              <a:ext cx="771480" cy="46440"/>
            </p14:xfrm>
          </p:contentPart>
        </mc:Choice>
        <mc:Fallback xmlns="">
          <p:pic>
            <p:nvPicPr>
              <p:cNvPr id="7" name="Ink 6">
                <a:extLst>
                  <a:ext uri="{FF2B5EF4-FFF2-40B4-BE49-F238E27FC236}">
                    <a16:creationId xmlns:a16="http://schemas.microsoft.com/office/drawing/2014/main" id="{FF28D33B-8C2F-4E78-B436-21E951E9F65C}"/>
                  </a:ext>
                </a:extLst>
              </p:cNvPr>
              <p:cNvPicPr/>
              <p:nvPr/>
            </p:nvPicPr>
            <p:blipFill>
              <a:blip r:embed="rId9"/>
              <a:stretch>
                <a:fillRect/>
              </a:stretch>
            </p:blipFill>
            <p:spPr>
              <a:xfrm>
                <a:off x="762710" y="2187780"/>
                <a:ext cx="807120" cy="8208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9" name="Ink 8">
                <a:extLst>
                  <a:ext uri="{FF2B5EF4-FFF2-40B4-BE49-F238E27FC236}">
                    <a16:creationId xmlns:a16="http://schemas.microsoft.com/office/drawing/2014/main" id="{3039BEB4-8BDB-4A05-B798-ACC7783A8448}"/>
                  </a:ext>
                </a:extLst>
              </p14:cNvPr>
              <p14:cNvContentPartPr/>
              <p14:nvPr/>
            </p14:nvContentPartPr>
            <p14:xfrm>
              <a:off x="5841950" y="2203980"/>
              <a:ext cx="1468800" cy="49680"/>
            </p14:xfrm>
          </p:contentPart>
        </mc:Choice>
        <mc:Fallback xmlns="">
          <p:pic>
            <p:nvPicPr>
              <p:cNvPr id="9" name="Ink 8">
                <a:extLst>
                  <a:ext uri="{FF2B5EF4-FFF2-40B4-BE49-F238E27FC236}">
                    <a16:creationId xmlns:a16="http://schemas.microsoft.com/office/drawing/2014/main" id="{3039BEB4-8BDB-4A05-B798-ACC7783A8448}"/>
                  </a:ext>
                </a:extLst>
              </p:cNvPr>
              <p:cNvPicPr/>
              <p:nvPr/>
            </p:nvPicPr>
            <p:blipFill>
              <a:blip r:embed="rId11"/>
              <a:stretch>
                <a:fillRect/>
              </a:stretch>
            </p:blipFill>
            <p:spPr>
              <a:xfrm>
                <a:off x="5824310" y="2185980"/>
                <a:ext cx="1504440" cy="8532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1" name="Ink 10">
                <a:extLst>
                  <a:ext uri="{FF2B5EF4-FFF2-40B4-BE49-F238E27FC236}">
                    <a16:creationId xmlns:a16="http://schemas.microsoft.com/office/drawing/2014/main" id="{74C4DD05-DD85-45FA-B524-CB6D15E97640}"/>
                  </a:ext>
                </a:extLst>
              </p14:cNvPr>
              <p14:cNvContentPartPr/>
              <p14:nvPr/>
            </p14:nvContentPartPr>
            <p14:xfrm>
              <a:off x="2531030" y="2444100"/>
              <a:ext cx="776160" cy="47880"/>
            </p14:xfrm>
          </p:contentPart>
        </mc:Choice>
        <mc:Fallback xmlns="">
          <p:pic>
            <p:nvPicPr>
              <p:cNvPr id="11" name="Ink 10">
                <a:extLst>
                  <a:ext uri="{FF2B5EF4-FFF2-40B4-BE49-F238E27FC236}">
                    <a16:creationId xmlns:a16="http://schemas.microsoft.com/office/drawing/2014/main" id="{74C4DD05-DD85-45FA-B524-CB6D15E97640}"/>
                  </a:ext>
                </a:extLst>
              </p:cNvPr>
              <p:cNvPicPr/>
              <p:nvPr/>
            </p:nvPicPr>
            <p:blipFill>
              <a:blip r:embed="rId13"/>
              <a:stretch>
                <a:fillRect/>
              </a:stretch>
            </p:blipFill>
            <p:spPr>
              <a:xfrm>
                <a:off x="2513030" y="2426460"/>
                <a:ext cx="811800" cy="8352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2" name="Ink 11">
                <a:extLst>
                  <a:ext uri="{FF2B5EF4-FFF2-40B4-BE49-F238E27FC236}">
                    <a16:creationId xmlns:a16="http://schemas.microsoft.com/office/drawing/2014/main" id="{D14CA1C7-EC88-42DC-BEF8-94BAC357E91E}"/>
                  </a:ext>
                </a:extLst>
              </p14:cNvPr>
              <p14:cNvContentPartPr/>
              <p14:nvPr/>
            </p14:nvContentPartPr>
            <p14:xfrm>
              <a:off x="2513030" y="2746860"/>
              <a:ext cx="3148200" cy="69840"/>
            </p14:xfrm>
          </p:contentPart>
        </mc:Choice>
        <mc:Fallback xmlns="">
          <p:pic>
            <p:nvPicPr>
              <p:cNvPr id="12" name="Ink 11">
                <a:extLst>
                  <a:ext uri="{FF2B5EF4-FFF2-40B4-BE49-F238E27FC236}">
                    <a16:creationId xmlns:a16="http://schemas.microsoft.com/office/drawing/2014/main" id="{D14CA1C7-EC88-42DC-BEF8-94BAC357E91E}"/>
                  </a:ext>
                </a:extLst>
              </p:cNvPr>
              <p:cNvPicPr/>
              <p:nvPr/>
            </p:nvPicPr>
            <p:blipFill>
              <a:blip r:embed="rId15"/>
              <a:stretch>
                <a:fillRect/>
              </a:stretch>
            </p:blipFill>
            <p:spPr>
              <a:xfrm>
                <a:off x="2495030" y="2729220"/>
                <a:ext cx="3183840" cy="1054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3" name="Ink 12">
                <a:extLst>
                  <a:ext uri="{FF2B5EF4-FFF2-40B4-BE49-F238E27FC236}">
                    <a16:creationId xmlns:a16="http://schemas.microsoft.com/office/drawing/2014/main" id="{725E2438-D2A3-4629-93C7-4FE24D0AA3BE}"/>
                  </a:ext>
                </a:extLst>
              </p14:cNvPr>
              <p14:cNvContentPartPr/>
              <p14:nvPr/>
            </p14:nvContentPartPr>
            <p14:xfrm>
              <a:off x="5891630" y="2788620"/>
              <a:ext cx="808200" cy="71640"/>
            </p14:xfrm>
          </p:contentPart>
        </mc:Choice>
        <mc:Fallback xmlns="">
          <p:pic>
            <p:nvPicPr>
              <p:cNvPr id="13" name="Ink 12">
                <a:extLst>
                  <a:ext uri="{FF2B5EF4-FFF2-40B4-BE49-F238E27FC236}">
                    <a16:creationId xmlns:a16="http://schemas.microsoft.com/office/drawing/2014/main" id="{725E2438-D2A3-4629-93C7-4FE24D0AA3BE}"/>
                  </a:ext>
                </a:extLst>
              </p:cNvPr>
              <p:cNvPicPr/>
              <p:nvPr/>
            </p:nvPicPr>
            <p:blipFill>
              <a:blip r:embed="rId17"/>
              <a:stretch>
                <a:fillRect/>
              </a:stretch>
            </p:blipFill>
            <p:spPr>
              <a:xfrm>
                <a:off x="5873630" y="2770620"/>
                <a:ext cx="843840" cy="10728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4" name="Ink 13">
                <a:extLst>
                  <a:ext uri="{FF2B5EF4-FFF2-40B4-BE49-F238E27FC236}">
                    <a16:creationId xmlns:a16="http://schemas.microsoft.com/office/drawing/2014/main" id="{E610D1DC-E12C-4998-9147-519137DFC45E}"/>
                  </a:ext>
                </a:extLst>
              </p14:cNvPr>
              <p14:cNvContentPartPr/>
              <p14:nvPr/>
            </p14:nvContentPartPr>
            <p14:xfrm>
              <a:off x="2442830" y="3029100"/>
              <a:ext cx="239400" cy="27000"/>
            </p14:xfrm>
          </p:contentPart>
        </mc:Choice>
        <mc:Fallback xmlns="">
          <p:pic>
            <p:nvPicPr>
              <p:cNvPr id="14" name="Ink 13">
                <a:extLst>
                  <a:ext uri="{FF2B5EF4-FFF2-40B4-BE49-F238E27FC236}">
                    <a16:creationId xmlns:a16="http://schemas.microsoft.com/office/drawing/2014/main" id="{E610D1DC-E12C-4998-9147-519137DFC45E}"/>
                  </a:ext>
                </a:extLst>
              </p:cNvPr>
              <p:cNvPicPr/>
              <p:nvPr/>
            </p:nvPicPr>
            <p:blipFill>
              <a:blip r:embed="rId19"/>
              <a:stretch>
                <a:fillRect/>
              </a:stretch>
            </p:blipFill>
            <p:spPr>
              <a:xfrm>
                <a:off x="2424830" y="3011460"/>
                <a:ext cx="275040" cy="6264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5" name="Ink 14">
                <a:extLst>
                  <a:ext uri="{FF2B5EF4-FFF2-40B4-BE49-F238E27FC236}">
                    <a16:creationId xmlns:a16="http://schemas.microsoft.com/office/drawing/2014/main" id="{14B4114D-193E-48D9-BFA2-3087AE4BE660}"/>
                  </a:ext>
                </a:extLst>
              </p14:cNvPr>
              <p14:cNvContentPartPr/>
              <p14:nvPr/>
            </p14:nvContentPartPr>
            <p14:xfrm>
              <a:off x="1417550" y="4253820"/>
              <a:ext cx="756000" cy="64440"/>
            </p14:xfrm>
          </p:contentPart>
        </mc:Choice>
        <mc:Fallback xmlns="">
          <p:pic>
            <p:nvPicPr>
              <p:cNvPr id="15" name="Ink 14">
                <a:extLst>
                  <a:ext uri="{FF2B5EF4-FFF2-40B4-BE49-F238E27FC236}">
                    <a16:creationId xmlns:a16="http://schemas.microsoft.com/office/drawing/2014/main" id="{14B4114D-193E-48D9-BFA2-3087AE4BE660}"/>
                  </a:ext>
                </a:extLst>
              </p:cNvPr>
              <p:cNvPicPr/>
              <p:nvPr/>
            </p:nvPicPr>
            <p:blipFill>
              <a:blip r:embed="rId21"/>
              <a:stretch>
                <a:fillRect/>
              </a:stretch>
            </p:blipFill>
            <p:spPr>
              <a:xfrm>
                <a:off x="1399910" y="4236180"/>
                <a:ext cx="791640" cy="10008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16" name="Ink 15">
                <a:extLst>
                  <a:ext uri="{FF2B5EF4-FFF2-40B4-BE49-F238E27FC236}">
                    <a16:creationId xmlns:a16="http://schemas.microsoft.com/office/drawing/2014/main" id="{33E482DC-6D2C-4858-83AE-716F68102E07}"/>
                  </a:ext>
                </a:extLst>
              </p14:cNvPr>
              <p14:cNvContentPartPr/>
              <p14:nvPr/>
            </p14:nvContentPartPr>
            <p14:xfrm>
              <a:off x="9094190" y="4244460"/>
              <a:ext cx="349560" cy="23760"/>
            </p14:xfrm>
          </p:contentPart>
        </mc:Choice>
        <mc:Fallback xmlns="">
          <p:pic>
            <p:nvPicPr>
              <p:cNvPr id="16" name="Ink 15">
                <a:extLst>
                  <a:ext uri="{FF2B5EF4-FFF2-40B4-BE49-F238E27FC236}">
                    <a16:creationId xmlns:a16="http://schemas.microsoft.com/office/drawing/2014/main" id="{33E482DC-6D2C-4858-83AE-716F68102E07}"/>
                  </a:ext>
                </a:extLst>
              </p:cNvPr>
              <p:cNvPicPr/>
              <p:nvPr/>
            </p:nvPicPr>
            <p:blipFill>
              <a:blip r:embed="rId23"/>
              <a:stretch>
                <a:fillRect/>
              </a:stretch>
            </p:blipFill>
            <p:spPr>
              <a:xfrm>
                <a:off x="9076550" y="4226460"/>
                <a:ext cx="385200" cy="5940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17" name="Ink 16">
                <a:extLst>
                  <a:ext uri="{FF2B5EF4-FFF2-40B4-BE49-F238E27FC236}">
                    <a16:creationId xmlns:a16="http://schemas.microsoft.com/office/drawing/2014/main" id="{7C9C6EDE-DD08-4EFB-AEC4-FE93BCE3339B}"/>
                  </a:ext>
                </a:extLst>
              </p14:cNvPr>
              <p14:cNvContentPartPr/>
              <p14:nvPr/>
            </p14:nvContentPartPr>
            <p14:xfrm>
              <a:off x="2298470" y="4534980"/>
              <a:ext cx="6787440" cy="95040"/>
            </p14:xfrm>
          </p:contentPart>
        </mc:Choice>
        <mc:Fallback xmlns="">
          <p:pic>
            <p:nvPicPr>
              <p:cNvPr id="17" name="Ink 16">
                <a:extLst>
                  <a:ext uri="{FF2B5EF4-FFF2-40B4-BE49-F238E27FC236}">
                    <a16:creationId xmlns:a16="http://schemas.microsoft.com/office/drawing/2014/main" id="{7C9C6EDE-DD08-4EFB-AEC4-FE93BCE3339B}"/>
                  </a:ext>
                </a:extLst>
              </p:cNvPr>
              <p:cNvPicPr/>
              <p:nvPr/>
            </p:nvPicPr>
            <p:blipFill>
              <a:blip r:embed="rId25"/>
              <a:stretch>
                <a:fillRect/>
              </a:stretch>
            </p:blipFill>
            <p:spPr>
              <a:xfrm>
                <a:off x="2280830" y="4516980"/>
                <a:ext cx="6823080" cy="13068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18" name="Ink 17">
                <a:extLst>
                  <a:ext uri="{FF2B5EF4-FFF2-40B4-BE49-F238E27FC236}">
                    <a16:creationId xmlns:a16="http://schemas.microsoft.com/office/drawing/2014/main" id="{C976AF39-A340-4FE9-A6A0-4CD09FB9C06D}"/>
                  </a:ext>
                </a:extLst>
              </p14:cNvPr>
              <p14:cNvContentPartPr/>
              <p14:nvPr/>
            </p14:nvContentPartPr>
            <p14:xfrm>
              <a:off x="3197390" y="4857900"/>
              <a:ext cx="3387600" cy="125640"/>
            </p14:xfrm>
          </p:contentPart>
        </mc:Choice>
        <mc:Fallback xmlns="">
          <p:pic>
            <p:nvPicPr>
              <p:cNvPr id="18" name="Ink 17">
                <a:extLst>
                  <a:ext uri="{FF2B5EF4-FFF2-40B4-BE49-F238E27FC236}">
                    <a16:creationId xmlns:a16="http://schemas.microsoft.com/office/drawing/2014/main" id="{C976AF39-A340-4FE9-A6A0-4CD09FB9C06D}"/>
                  </a:ext>
                </a:extLst>
              </p:cNvPr>
              <p:cNvPicPr/>
              <p:nvPr/>
            </p:nvPicPr>
            <p:blipFill>
              <a:blip r:embed="rId27"/>
              <a:stretch>
                <a:fillRect/>
              </a:stretch>
            </p:blipFill>
            <p:spPr>
              <a:xfrm>
                <a:off x="3179390" y="4840260"/>
                <a:ext cx="3423240" cy="16128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19" name="Ink 18">
                <a:extLst>
                  <a:ext uri="{FF2B5EF4-FFF2-40B4-BE49-F238E27FC236}">
                    <a16:creationId xmlns:a16="http://schemas.microsoft.com/office/drawing/2014/main" id="{B04875C9-1713-43E3-9DBC-34AC52921667}"/>
                  </a:ext>
                </a:extLst>
              </p14:cNvPr>
              <p14:cNvContentPartPr/>
              <p14:nvPr/>
            </p14:nvContentPartPr>
            <p14:xfrm>
              <a:off x="3243470" y="5734500"/>
              <a:ext cx="325800" cy="55440"/>
            </p14:xfrm>
          </p:contentPart>
        </mc:Choice>
        <mc:Fallback xmlns="">
          <p:pic>
            <p:nvPicPr>
              <p:cNvPr id="19" name="Ink 18">
                <a:extLst>
                  <a:ext uri="{FF2B5EF4-FFF2-40B4-BE49-F238E27FC236}">
                    <a16:creationId xmlns:a16="http://schemas.microsoft.com/office/drawing/2014/main" id="{B04875C9-1713-43E3-9DBC-34AC52921667}"/>
                  </a:ext>
                </a:extLst>
              </p:cNvPr>
              <p:cNvPicPr/>
              <p:nvPr/>
            </p:nvPicPr>
            <p:blipFill>
              <a:blip r:embed="rId29"/>
              <a:stretch>
                <a:fillRect/>
              </a:stretch>
            </p:blipFill>
            <p:spPr>
              <a:xfrm>
                <a:off x="3225470" y="5716500"/>
                <a:ext cx="361440" cy="91080"/>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20" name="Ink 19">
                <a:extLst>
                  <a:ext uri="{FF2B5EF4-FFF2-40B4-BE49-F238E27FC236}">
                    <a16:creationId xmlns:a16="http://schemas.microsoft.com/office/drawing/2014/main" id="{6EB223A0-C5E1-4B05-9343-BD69035E7B76}"/>
                  </a:ext>
                </a:extLst>
              </p14:cNvPr>
              <p14:cNvContentPartPr/>
              <p14:nvPr/>
            </p14:nvContentPartPr>
            <p14:xfrm>
              <a:off x="4034390" y="6037980"/>
              <a:ext cx="526680" cy="46080"/>
            </p14:xfrm>
          </p:contentPart>
        </mc:Choice>
        <mc:Fallback xmlns="">
          <p:pic>
            <p:nvPicPr>
              <p:cNvPr id="20" name="Ink 19">
                <a:extLst>
                  <a:ext uri="{FF2B5EF4-FFF2-40B4-BE49-F238E27FC236}">
                    <a16:creationId xmlns:a16="http://schemas.microsoft.com/office/drawing/2014/main" id="{6EB223A0-C5E1-4B05-9343-BD69035E7B76}"/>
                  </a:ext>
                </a:extLst>
              </p:cNvPr>
              <p:cNvPicPr/>
              <p:nvPr/>
            </p:nvPicPr>
            <p:blipFill>
              <a:blip r:embed="rId31"/>
              <a:stretch>
                <a:fillRect/>
              </a:stretch>
            </p:blipFill>
            <p:spPr>
              <a:xfrm>
                <a:off x="4016750" y="6019980"/>
                <a:ext cx="562320" cy="81720"/>
              </a:xfrm>
              <a:prstGeom prst="rect">
                <a:avLst/>
              </a:prstGeom>
            </p:spPr>
          </p:pic>
        </mc:Fallback>
      </mc:AlternateContent>
    </p:spTree>
    <p:extLst>
      <p:ext uri="{BB962C8B-B14F-4D97-AF65-F5344CB8AC3E}">
        <p14:creationId xmlns:p14="http://schemas.microsoft.com/office/powerpoint/2010/main" val="2976265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459092" cy="6145622"/>
          </a:xfrm>
          <a:prstGeom prst="roundRect">
            <a:avLst/>
          </a:prstGeom>
          <a:solidFill>
            <a:srgbClr val="4E1A04">
              <a:alpha val="40000"/>
            </a:srgb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252361" y="138922"/>
            <a:ext cx="10647772" cy="6186309"/>
          </a:xfrm>
          <a:prstGeom prst="rect">
            <a:avLst/>
          </a:prstGeom>
          <a:noFill/>
        </p:spPr>
        <p:txBody>
          <a:bodyPr wrap="square" rtlCol="0">
            <a:spAutoFit/>
          </a:bodyPr>
          <a:lstStyle/>
          <a:p>
            <a:r>
              <a:rPr lang="en-US" b="1">
                <a:solidFill>
                  <a:schemeClr val="bg1"/>
                </a:solidFill>
                <a:cs typeface="+mj-cs"/>
              </a:rPr>
              <a:t>Ephesians 2:1–7</a:t>
            </a:r>
          </a:p>
          <a:p>
            <a:r>
              <a:rPr lang="en-US">
                <a:solidFill>
                  <a:schemeClr val="bg1"/>
                </a:solidFill>
                <a:cs typeface="+mj-cs"/>
              </a:rPr>
              <a:t>2:1 And you were dead in your trespasses and sins, 2:2 in which you formerly walked according to the course of this world, according to the prince of the power of the air, of the spirit that is now working in the sons of disobedience. 2:3 Among them we too all formerly lived in the lusts of our flesh, indulging the desires of the flesh and of the mind, and were by nature children of wrath, even as the rest. 2:4 But God, being rich in mercy, because of His great love with which He loved us, 2:5 even when we were dead in our transgressions, made us alive together with Christ (by grace you have been saved), 2:6 and raised us up with Him, and seated us with Him in the heavenly places in Christ Jesus, 2:7 so that in the ages to come He might show the surpassing riches of His grace in kindness toward us in Christ Jesus. (NASB) </a:t>
            </a:r>
          </a:p>
          <a:p>
            <a:endParaRPr lang="en-US">
              <a:solidFill>
                <a:schemeClr val="bg1"/>
              </a:solidFill>
              <a:cs typeface="+mj-cs"/>
            </a:endParaRPr>
          </a:p>
          <a:p>
            <a:r>
              <a:rPr lang="en-US" b="1">
                <a:solidFill>
                  <a:schemeClr val="bg1"/>
                </a:solidFill>
                <a:cs typeface="+mj-cs"/>
              </a:rPr>
              <a:t>Rashi on Isaiah 1:6 Part 7</a:t>
            </a:r>
          </a:p>
          <a:p>
            <a:r>
              <a:rPr lang="en-US">
                <a:solidFill>
                  <a:schemeClr val="bg1"/>
                </a:solidFill>
                <a:cs typeface="+mj-cs"/>
              </a:rPr>
              <a:t>neither was it softened with oil Their wound was not softened with oil, as is customary with other wounds. It would be inappropriate to say here, “They were not softened with oil,” for they soften only the place of the sore, not the wound and the contusion but the sprinkling and the bandaging applies to all three, [i.e., the wound, the contusion, and the lacerated sore.] Therefore, the plural number applies to them; the lesions were not sprinkled and not bandaged. Jonathan interprets the entire verse figuratively, referring to the fact that they were soiled and afflicted with iniquity. Accordingly, he rendered, “From the sole of the foot until the head,” from the smallest to the greatest, there is no soundness. There is none good among them, wounds and contusions, rebellious deeds, iniquities, and inadvertent sins. they have not been sprinkled... i.e., they have not been healed by repenting wholeheartedly, nor has it been softened with oil, not even a trace of repentant thought has entered their heart.</a:t>
            </a:r>
          </a:p>
          <a:p>
            <a:endParaRPr lang="en-US">
              <a:solidFill>
                <a:schemeClr val="bg1"/>
              </a:solidFill>
              <a:cs typeface="+mj-cs"/>
            </a:endParaRPr>
          </a:p>
        </p:txBody>
      </p:sp>
      <mc:AlternateContent xmlns:mc="http://schemas.openxmlformats.org/markup-compatibility/2006" xmlns:p14="http://schemas.microsoft.com/office/powerpoint/2010/main">
        <mc:Choice Requires="p14">
          <p:contentPart p14:bwMode="auto" r:id="rId4">
            <p14:nvContentPartPr>
              <p14:cNvPr id="4" name="Ink 3">
                <a:extLst>
                  <a:ext uri="{FF2B5EF4-FFF2-40B4-BE49-F238E27FC236}">
                    <a16:creationId xmlns:a16="http://schemas.microsoft.com/office/drawing/2014/main" id="{DF0B25C4-AA54-4B45-B047-B006FD5CB6AC}"/>
                  </a:ext>
                </a:extLst>
              </p14:cNvPr>
              <p14:cNvContentPartPr/>
              <p14:nvPr/>
            </p14:nvContentPartPr>
            <p14:xfrm>
              <a:off x="3010910" y="1539420"/>
              <a:ext cx="2775960" cy="56880"/>
            </p14:xfrm>
          </p:contentPart>
        </mc:Choice>
        <mc:Fallback xmlns="">
          <p:pic>
            <p:nvPicPr>
              <p:cNvPr id="4" name="Ink 3">
                <a:extLst>
                  <a:ext uri="{FF2B5EF4-FFF2-40B4-BE49-F238E27FC236}">
                    <a16:creationId xmlns:a16="http://schemas.microsoft.com/office/drawing/2014/main" id="{DF0B25C4-AA54-4B45-B047-B006FD5CB6AC}"/>
                  </a:ext>
                </a:extLst>
              </p:cNvPr>
              <p:cNvPicPr/>
              <p:nvPr/>
            </p:nvPicPr>
            <p:blipFill>
              <a:blip r:embed="rId5"/>
              <a:stretch>
                <a:fillRect/>
              </a:stretch>
            </p:blipFill>
            <p:spPr>
              <a:xfrm>
                <a:off x="2993270" y="1521420"/>
                <a:ext cx="2811600" cy="925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Ink 4">
                <a:extLst>
                  <a:ext uri="{FF2B5EF4-FFF2-40B4-BE49-F238E27FC236}">
                    <a16:creationId xmlns:a16="http://schemas.microsoft.com/office/drawing/2014/main" id="{413D96B0-FBAD-4B97-8BA4-336BF973F9BC}"/>
                  </a:ext>
                </a:extLst>
              </p14:cNvPr>
              <p14:cNvContentPartPr/>
              <p14:nvPr/>
            </p14:nvContentPartPr>
            <p14:xfrm>
              <a:off x="9425750" y="1535460"/>
              <a:ext cx="1300320" cy="57240"/>
            </p14:xfrm>
          </p:contentPart>
        </mc:Choice>
        <mc:Fallback xmlns="">
          <p:pic>
            <p:nvPicPr>
              <p:cNvPr id="5" name="Ink 4">
                <a:extLst>
                  <a:ext uri="{FF2B5EF4-FFF2-40B4-BE49-F238E27FC236}">
                    <a16:creationId xmlns:a16="http://schemas.microsoft.com/office/drawing/2014/main" id="{413D96B0-FBAD-4B97-8BA4-336BF973F9BC}"/>
                  </a:ext>
                </a:extLst>
              </p:cNvPr>
              <p:cNvPicPr/>
              <p:nvPr/>
            </p:nvPicPr>
            <p:blipFill>
              <a:blip r:embed="rId7"/>
              <a:stretch>
                <a:fillRect/>
              </a:stretch>
            </p:blipFill>
            <p:spPr>
              <a:xfrm>
                <a:off x="9407750" y="1517460"/>
                <a:ext cx="1335960" cy="9288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 name="Ink 6">
                <a:extLst>
                  <a:ext uri="{FF2B5EF4-FFF2-40B4-BE49-F238E27FC236}">
                    <a16:creationId xmlns:a16="http://schemas.microsoft.com/office/drawing/2014/main" id="{BCC6F4CD-CCFA-4918-94CC-0E5818834DB3}"/>
                  </a:ext>
                </a:extLst>
              </p14:cNvPr>
              <p14:cNvContentPartPr/>
              <p14:nvPr/>
            </p14:nvContentPartPr>
            <p14:xfrm>
              <a:off x="10646150" y="358620"/>
              <a:ext cx="285120" cy="1374120"/>
            </p14:xfrm>
          </p:contentPart>
        </mc:Choice>
        <mc:Fallback xmlns="">
          <p:pic>
            <p:nvPicPr>
              <p:cNvPr id="7" name="Ink 6">
                <a:extLst>
                  <a:ext uri="{FF2B5EF4-FFF2-40B4-BE49-F238E27FC236}">
                    <a16:creationId xmlns:a16="http://schemas.microsoft.com/office/drawing/2014/main" id="{BCC6F4CD-CCFA-4918-94CC-0E5818834DB3}"/>
                  </a:ext>
                </a:extLst>
              </p:cNvPr>
              <p:cNvPicPr/>
              <p:nvPr/>
            </p:nvPicPr>
            <p:blipFill>
              <a:blip r:embed="rId9"/>
              <a:stretch>
                <a:fillRect/>
              </a:stretch>
            </p:blipFill>
            <p:spPr>
              <a:xfrm>
                <a:off x="10628150" y="340980"/>
                <a:ext cx="320760" cy="140976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9" name="Ink 8">
                <a:extLst>
                  <a:ext uri="{FF2B5EF4-FFF2-40B4-BE49-F238E27FC236}">
                    <a16:creationId xmlns:a16="http://schemas.microsoft.com/office/drawing/2014/main" id="{4984DC89-3D28-49F0-ACCF-7F5BCA0F383E}"/>
                  </a:ext>
                </a:extLst>
              </p14:cNvPr>
              <p14:cNvContentPartPr/>
              <p14:nvPr/>
            </p14:nvContentPartPr>
            <p14:xfrm>
              <a:off x="10552550" y="1834980"/>
              <a:ext cx="343800" cy="671040"/>
            </p14:xfrm>
          </p:contentPart>
        </mc:Choice>
        <mc:Fallback xmlns="">
          <p:pic>
            <p:nvPicPr>
              <p:cNvPr id="9" name="Ink 8">
                <a:extLst>
                  <a:ext uri="{FF2B5EF4-FFF2-40B4-BE49-F238E27FC236}">
                    <a16:creationId xmlns:a16="http://schemas.microsoft.com/office/drawing/2014/main" id="{4984DC89-3D28-49F0-ACCF-7F5BCA0F383E}"/>
                  </a:ext>
                </a:extLst>
              </p:cNvPr>
              <p:cNvPicPr/>
              <p:nvPr/>
            </p:nvPicPr>
            <p:blipFill>
              <a:blip r:embed="rId11"/>
              <a:stretch>
                <a:fillRect/>
              </a:stretch>
            </p:blipFill>
            <p:spPr>
              <a:xfrm>
                <a:off x="10534910" y="1816980"/>
                <a:ext cx="379440" cy="70668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1" name="Ink 10">
                <a:extLst>
                  <a:ext uri="{FF2B5EF4-FFF2-40B4-BE49-F238E27FC236}">
                    <a16:creationId xmlns:a16="http://schemas.microsoft.com/office/drawing/2014/main" id="{33550020-3AB3-4033-A746-ED5013C023E2}"/>
                  </a:ext>
                </a:extLst>
              </p14:cNvPr>
              <p14:cNvContentPartPr/>
              <p14:nvPr/>
            </p14:nvContentPartPr>
            <p14:xfrm>
              <a:off x="5302670" y="4814340"/>
              <a:ext cx="4617720" cy="81000"/>
            </p14:xfrm>
          </p:contentPart>
        </mc:Choice>
        <mc:Fallback xmlns="">
          <p:pic>
            <p:nvPicPr>
              <p:cNvPr id="11" name="Ink 10">
                <a:extLst>
                  <a:ext uri="{FF2B5EF4-FFF2-40B4-BE49-F238E27FC236}">
                    <a16:creationId xmlns:a16="http://schemas.microsoft.com/office/drawing/2014/main" id="{33550020-3AB3-4033-A746-ED5013C023E2}"/>
                  </a:ext>
                </a:extLst>
              </p:cNvPr>
              <p:cNvPicPr/>
              <p:nvPr/>
            </p:nvPicPr>
            <p:blipFill>
              <a:blip r:embed="rId13"/>
              <a:stretch>
                <a:fillRect/>
              </a:stretch>
            </p:blipFill>
            <p:spPr>
              <a:xfrm>
                <a:off x="5284670" y="4796700"/>
                <a:ext cx="4653360" cy="11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2" name="Ink 11">
                <a:extLst>
                  <a:ext uri="{FF2B5EF4-FFF2-40B4-BE49-F238E27FC236}">
                    <a16:creationId xmlns:a16="http://schemas.microsoft.com/office/drawing/2014/main" id="{C19010BF-57F1-4B9F-B251-C91C1F62AA67}"/>
                  </a:ext>
                </a:extLst>
              </p14:cNvPr>
              <p14:cNvContentPartPr/>
              <p14:nvPr/>
            </p14:nvContentPartPr>
            <p14:xfrm>
              <a:off x="334670" y="5150940"/>
              <a:ext cx="4406760" cy="71280"/>
            </p14:xfrm>
          </p:contentPart>
        </mc:Choice>
        <mc:Fallback xmlns="">
          <p:pic>
            <p:nvPicPr>
              <p:cNvPr id="12" name="Ink 11">
                <a:extLst>
                  <a:ext uri="{FF2B5EF4-FFF2-40B4-BE49-F238E27FC236}">
                    <a16:creationId xmlns:a16="http://schemas.microsoft.com/office/drawing/2014/main" id="{C19010BF-57F1-4B9F-B251-C91C1F62AA67}"/>
                  </a:ext>
                </a:extLst>
              </p:cNvPr>
              <p:cNvPicPr/>
              <p:nvPr/>
            </p:nvPicPr>
            <p:blipFill>
              <a:blip r:embed="rId15"/>
              <a:stretch>
                <a:fillRect/>
              </a:stretch>
            </p:blipFill>
            <p:spPr>
              <a:xfrm>
                <a:off x="316670" y="5133300"/>
                <a:ext cx="4442400" cy="10692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3" name="Ink 12">
                <a:extLst>
                  <a:ext uri="{FF2B5EF4-FFF2-40B4-BE49-F238E27FC236}">
                    <a16:creationId xmlns:a16="http://schemas.microsoft.com/office/drawing/2014/main" id="{B19EE81C-3341-4F7D-A2A3-ACFEAA52751A}"/>
                  </a:ext>
                </a:extLst>
              </p14:cNvPr>
              <p14:cNvContentPartPr/>
              <p14:nvPr/>
            </p14:nvContentPartPr>
            <p14:xfrm>
              <a:off x="8259350" y="5383860"/>
              <a:ext cx="2495880" cy="61200"/>
            </p14:xfrm>
          </p:contentPart>
        </mc:Choice>
        <mc:Fallback xmlns="">
          <p:pic>
            <p:nvPicPr>
              <p:cNvPr id="13" name="Ink 12">
                <a:extLst>
                  <a:ext uri="{FF2B5EF4-FFF2-40B4-BE49-F238E27FC236}">
                    <a16:creationId xmlns:a16="http://schemas.microsoft.com/office/drawing/2014/main" id="{B19EE81C-3341-4F7D-A2A3-ACFEAA52751A}"/>
                  </a:ext>
                </a:extLst>
              </p:cNvPr>
              <p:cNvPicPr/>
              <p:nvPr/>
            </p:nvPicPr>
            <p:blipFill>
              <a:blip r:embed="rId17"/>
              <a:stretch>
                <a:fillRect/>
              </a:stretch>
            </p:blipFill>
            <p:spPr>
              <a:xfrm>
                <a:off x="8241350" y="5366220"/>
                <a:ext cx="2531520" cy="9684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4" name="Ink 13">
                <a:extLst>
                  <a:ext uri="{FF2B5EF4-FFF2-40B4-BE49-F238E27FC236}">
                    <a16:creationId xmlns:a16="http://schemas.microsoft.com/office/drawing/2014/main" id="{7EC5908E-BCD8-480F-8C42-220B8CCBEA68}"/>
                  </a:ext>
                </a:extLst>
              </p14:cNvPr>
              <p14:cNvContentPartPr/>
              <p14:nvPr/>
            </p14:nvContentPartPr>
            <p14:xfrm>
              <a:off x="387590" y="5680860"/>
              <a:ext cx="2616840" cy="74160"/>
            </p14:xfrm>
          </p:contentPart>
        </mc:Choice>
        <mc:Fallback xmlns="">
          <p:pic>
            <p:nvPicPr>
              <p:cNvPr id="14" name="Ink 13">
                <a:extLst>
                  <a:ext uri="{FF2B5EF4-FFF2-40B4-BE49-F238E27FC236}">
                    <a16:creationId xmlns:a16="http://schemas.microsoft.com/office/drawing/2014/main" id="{7EC5908E-BCD8-480F-8C42-220B8CCBEA68}"/>
                  </a:ext>
                </a:extLst>
              </p:cNvPr>
              <p:cNvPicPr/>
              <p:nvPr/>
            </p:nvPicPr>
            <p:blipFill>
              <a:blip r:embed="rId19"/>
              <a:stretch>
                <a:fillRect/>
              </a:stretch>
            </p:blipFill>
            <p:spPr>
              <a:xfrm>
                <a:off x="369590" y="5662860"/>
                <a:ext cx="2652480" cy="109800"/>
              </a:xfrm>
              <a:prstGeom prst="rect">
                <a:avLst/>
              </a:prstGeom>
            </p:spPr>
          </p:pic>
        </mc:Fallback>
      </mc:AlternateContent>
    </p:spTree>
    <p:extLst>
      <p:ext uri="{BB962C8B-B14F-4D97-AF65-F5344CB8AC3E}">
        <p14:creationId xmlns:p14="http://schemas.microsoft.com/office/powerpoint/2010/main" val="1931036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40688"/>
            <a:ext cx="10459092" cy="6145622"/>
          </a:xfrm>
          <a:prstGeom prst="roundRect">
            <a:avLst/>
          </a:prstGeom>
          <a:solidFill>
            <a:srgbClr val="4E1A04">
              <a:alpha val="40000"/>
            </a:srgb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264473" y="259558"/>
            <a:ext cx="10109842" cy="5539978"/>
          </a:xfrm>
          <a:prstGeom prst="rect">
            <a:avLst/>
          </a:prstGeom>
          <a:noFill/>
        </p:spPr>
        <p:txBody>
          <a:bodyPr wrap="square" rtlCol="0">
            <a:spAutoFit/>
          </a:bodyPr>
          <a:lstStyle/>
          <a:p>
            <a:r>
              <a:rPr lang="en-US" b="1">
                <a:solidFill>
                  <a:schemeClr val="bg1"/>
                </a:solidFill>
                <a:cs typeface="+mj-cs"/>
              </a:rPr>
              <a:t>Talmud Bavli Berakhot 19a:21 on Isaiah 1:9</a:t>
            </a:r>
          </a:p>
          <a:p>
            <a:r>
              <a:rPr lang="en-US">
                <a:solidFill>
                  <a:schemeClr val="bg1"/>
                </a:solidFill>
                <a:cs typeface="+mj-cs"/>
              </a:rPr>
              <a:t>And Rav Yosef said: What is the verse from which it is derived? As it is stated: “We should have almost been as Sodom, we should have been like unto Gomorrah” (Isaiah 1:9), after which what did the prophet reply to them? “Hear the word of the Lord, rulers of Sodom; give ear unto the law of our God, people of Gomorrah” (Isaiah 1:10).</a:t>
            </a:r>
          </a:p>
          <a:p>
            <a:endParaRPr lang="en-US">
              <a:solidFill>
                <a:schemeClr val="bg1"/>
              </a:solidFill>
              <a:cs typeface="+mj-cs"/>
            </a:endParaRPr>
          </a:p>
          <a:p>
            <a:r>
              <a:rPr lang="en-US" b="1">
                <a:solidFill>
                  <a:schemeClr val="bg1"/>
                </a:solidFill>
                <a:cs typeface="+mj-cs"/>
              </a:rPr>
              <a:t>Rashi on Isaiah 1:9 Part 1</a:t>
            </a:r>
          </a:p>
          <a:p>
            <a:r>
              <a:rPr lang="en-US">
                <a:solidFill>
                  <a:schemeClr val="bg1"/>
                </a:solidFill>
                <a:cs typeface="+mj-cs"/>
              </a:rPr>
              <a:t>Had not the Lord of Hosts left us a remnant by His own volition and with His mercy, not because of our merits.</a:t>
            </a:r>
          </a:p>
          <a:p>
            <a:endParaRPr lang="en-US" b="1">
              <a:solidFill>
                <a:schemeClr val="bg1"/>
              </a:solidFill>
              <a:cs typeface="+mj-cs"/>
            </a:endParaRPr>
          </a:p>
          <a:p>
            <a:pPr algn="r"/>
            <a:r>
              <a:rPr lang="he-IL" sz="2800" b="1">
                <a:solidFill>
                  <a:schemeClr val="bg1"/>
                </a:solidFill>
                <a:cs typeface="+mj-cs"/>
              </a:rPr>
              <a:t>ספר שמות פרק טו</a:t>
            </a:r>
          </a:p>
          <a:p>
            <a:pPr algn="r"/>
            <a:r>
              <a:rPr lang="he-IL" sz="2800">
                <a:solidFill>
                  <a:schemeClr val="bg1"/>
                </a:solidFill>
                <a:cs typeface="+mj-cs"/>
              </a:rPr>
              <a:t>וַיֹּאמֶר֩ אִם־שָׁמ֨וֹעַ תִּשְׁמַ֜ע לְק֣וֹל׀ יְהוָ֣ה אֱלֹהֶ֗יךָ וְהַיָּשָׁ֤ר בְּעֵינָיו֙ תַּעֲשֶׂ֔ה וְהַֽאֲזַנְתָּ֙ לְמִצְוֺתָ֔יו וְשָׁמַרְתָּ֖ כָּל־חֻקָּ֑יו כָּֽל־הַמַּֽחֲלָ֞ה אֲשֶׁר־שַׂ֤מְתִּי בְמִצְרַ֙יִם֙ לֹא־אָשִׂ֣ים עָלֶ֔יךָ כִּ֛י אֲנִ֥י יְהוָ֖ה רֹפְאֶֽךָ׃</a:t>
            </a:r>
          </a:p>
          <a:p>
            <a:endParaRPr lang="he-IL" b="1">
              <a:solidFill>
                <a:schemeClr val="bg1"/>
              </a:solidFill>
              <a:cs typeface="+mj-cs"/>
            </a:endParaRPr>
          </a:p>
          <a:p>
            <a:r>
              <a:rPr lang="en-US" b="1">
                <a:solidFill>
                  <a:schemeClr val="bg1"/>
                </a:solidFill>
                <a:cs typeface="+mj-cs"/>
              </a:rPr>
              <a:t>Shemot / Exodus 15:26</a:t>
            </a:r>
          </a:p>
          <a:p>
            <a:r>
              <a:rPr lang="en-US">
                <a:solidFill>
                  <a:schemeClr val="bg1"/>
                </a:solidFill>
                <a:cs typeface="+mj-cs"/>
              </a:rPr>
              <a:t>15:26And He said, “If you will listen carefully to the voice of the LORD your God, and do what is right in His sight, and listen to His commandments, and keep all His statutes, I will put none of the diseases on you which I have put on the Egyptians; for I, the LORD, am your healer.” (NASB)</a:t>
            </a:r>
          </a:p>
        </p:txBody>
      </p:sp>
      <mc:AlternateContent xmlns:mc="http://schemas.openxmlformats.org/markup-compatibility/2006" xmlns:p14="http://schemas.microsoft.com/office/powerpoint/2010/main">
        <mc:Choice Requires="p14">
          <p:contentPart p14:bwMode="auto" r:id="rId4">
            <p14:nvContentPartPr>
              <p14:cNvPr id="4" name="Ink 3">
                <a:extLst>
                  <a:ext uri="{FF2B5EF4-FFF2-40B4-BE49-F238E27FC236}">
                    <a16:creationId xmlns:a16="http://schemas.microsoft.com/office/drawing/2014/main" id="{BD273DF3-CFA5-4F2C-90AE-8232D3F4FF99}"/>
                  </a:ext>
                </a:extLst>
              </p14:cNvPr>
              <p14:cNvContentPartPr/>
              <p14:nvPr/>
            </p14:nvContentPartPr>
            <p14:xfrm>
              <a:off x="1947110" y="1375260"/>
              <a:ext cx="4032360" cy="111240"/>
            </p14:xfrm>
          </p:contentPart>
        </mc:Choice>
        <mc:Fallback xmlns="">
          <p:pic>
            <p:nvPicPr>
              <p:cNvPr id="4" name="Ink 3">
                <a:extLst>
                  <a:ext uri="{FF2B5EF4-FFF2-40B4-BE49-F238E27FC236}">
                    <a16:creationId xmlns:a16="http://schemas.microsoft.com/office/drawing/2014/main" id="{BD273DF3-CFA5-4F2C-90AE-8232D3F4FF99}"/>
                  </a:ext>
                </a:extLst>
              </p:cNvPr>
              <p:cNvPicPr/>
              <p:nvPr/>
            </p:nvPicPr>
            <p:blipFill>
              <a:blip r:embed="rId5"/>
              <a:stretch>
                <a:fillRect/>
              </a:stretch>
            </p:blipFill>
            <p:spPr>
              <a:xfrm>
                <a:off x="1929110" y="1357260"/>
                <a:ext cx="4068000" cy="146880"/>
              </a:xfrm>
              <a:prstGeom prst="rect">
                <a:avLst/>
              </a:prstGeom>
            </p:spPr>
          </p:pic>
        </mc:Fallback>
      </mc:AlternateContent>
      <p:grpSp>
        <p:nvGrpSpPr>
          <p:cNvPr id="9" name="Group 8">
            <a:extLst>
              <a:ext uri="{FF2B5EF4-FFF2-40B4-BE49-F238E27FC236}">
                <a16:creationId xmlns:a16="http://schemas.microsoft.com/office/drawing/2014/main" id="{B312155A-5017-42AE-A36D-FC8475A5E1A4}"/>
              </a:ext>
            </a:extLst>
          </p:cNvPr>
          <p:cNvGrpSpPr/>
          <p:nvPr/>
        </p:nvGrpSpPr>
        <p:grpSpPr>
          <a:xfrm>
            <a:off x="6165230" y="1396500"/>
            <a:ext cx="3801240" cy="81360"/>
            <a:chOff x="6165230" y="1396500"/>
            <a:chExt cx="3801240" cy="81360"/>
          </a:xfrm>
        </p:grpSpPr>
        <mc:AlternateContent xmlns:mc="http://schemas.openxmlformats.org/markup-compatibility/2006" xmlns:p14="http://schemas.microsoft.com/office/powerpoint/2010/main">
          <mc:Choice Requires="p14">
            <p:contentPart p14:bwMode="auto" r:id="rId6">
              <p14:nvContentPartPr>
                <p14:cNvPr id="5" name="Ink 4">
                  <a:extLst>
                    <a:ext uri="{FF2B5EF4-FFF2-40B4-BE49-F238E27FC236}">
                      <a16:creationId xmlns:a16="http://schemas.microsoft.com/office/drawing/2014/main" id="{15EAB304-446A-4655-B311-5B64F5EA19F5}"/>
                    </a:ext>
                  </a:extLst>
                </p14:cNvPr>
                <p14:cNvContentPartPr/>
                <p14:nvPr/>
              </p14:nvContentPartPr>
              <p14:xfrm>
                <a:off x="6165230" y="1419180"/>
                <a:ext cx="2707560" cy="58680"/>
              </p14:xfrm>
            </p:contentPart>
          </mc:Choice>
          <mc:Fallback xmlns="">
            <p:pic>
              <p:nvPicPr>
                <p:cNvPr id="5" name="Ink 4">
                  <a:extLst>
                    <a:ext uri="{FF2B5EF4-FFF2-40B4-BE49-F238E27FC236}">
                      <a16:creationId xmlns:a16="http://schemas.microsoft.com/office/drawing/2014/main" id="{15EAB304-446A-4655-B311-5B64F5EA19F5}"/>
                    </a:ext>
                  </a:extLst>
                </p:cNvPr>
                <p:cNvPicPr/>
                <p:nvPr/>
              </p:nvPicPr>
              <p:blipFill>
                <a:blip r:embed="rId7"/>
                <a:stretch>
                  <a:fillRect/>
                </a:stretch>
              </p:blipFill>
              <p:spPr>
                <a:xfrm>
                  <a:off x="6147590" y="1401540"/>
                  <a:ext cx="2743200" cy="9432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 name="Ink 6">
                  <a:extLst>
                    <a:ext uri="{FF2B5EF4-FFF2-40B4-BE49-F238E27FC236}">
                      <a16:creationId xmlns:a16="http://schemas.microsoft.com/office/drawing/2014/main" id="{E9725902-6980-40C0-8FDF-C6A67170CADA}"/>
                    </a:ext>
                  </a:extLst>
                </p14:cNvPr>
                <p14:cNvContentPartPr/>
                <p14:nvPr/>
              </p14:nvContentPartPr>
              <p14:xfrm>
                <a:off x="9358070" y="1396500"/>
                <a:ext cx="608400" cy="78120"/>
              </p14:xfrm>
            </p:contentPart>
          </mc:Choice>
          <mc:Fallback xmlns="">
            <p:pic>
              <p:nvPicPr>
                <p:cNvPr id="7" name="Ink 6">
                  <a:extLst>
                    <a:ext uri="{FF2B5EF4-FFF2-40B4-BE49-F238E27FC236}">
                      <a16:creationId xmlns:a16="http://schemas.microsoft.com/office/drawing/2014/main" id="{E9725902-6980-40C0-8FDF-C6A67170CADA}"/>
                    </a:ext>
                  </a:extLst>
                </p:cNvPr>
                <p:cNvPicPr/>
                <p:nvPr/>
              </p:nvPicPr>
              <p:blipFill>
                <a:blip r:embed="rId9"/>
                <a:stretch>
                  <a:fillRect/>
                </a:stretch>
              </p:blipFill>
              <p:spPr>
                <a:xfrm>
                  <a:off x="9340430" y="1378500"/>
                  <a:ext cx="644040" cy="1137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0">
            <p14:nvContentPartPr>
              <p14:cNvPr id="11" name="Ink 10">
                <a:extLst>
                  <a:ext uri="{FF2B5EF4-FFF2-40B4-BE49-F238E27FC236}">
                    <a16:creationId xmlns:a16="http://schemas.microsoft.com/office/drawing/2014/main" id="{B4FFE40B-17DC-4CDF-BB9E-1F425221467C}"/>
                  </a:ext>
                </a:extLst>
              </p14:cNvPr>
              <p14:cNvContentPartPr/>
              <p14:nvPr/>
            </p14:nvContentPartPr>
            <p14:xfrm>
              <a:off x="364190" y="1694580"/>
              <a:ext cx="833760" cy="69120"/>
            </p14:xfrm>
          </p:contentPart>
        </mc:Choice>
        <mc:Fallback xmlns="">
          <p:pic>
            <p:nvPicPr>
              <p:cNvPr id="11" name="Ink 10">
                <a:extLst>
                  <a:ext uri="{FF2B5EF4-FFF2-40B4-BE49-F238E27FC236}">
                    <a16:creationId xmlns:a16="http://schemas.microsoft.com/office/drawing/2014/main" id="{B4FFE40B-17DC-4CDF-BB9E-1F425221467C}"/>
                  </a:ext>
                </a:extLst>
              </p:cNvPr>
              <p:cNvPicPr/>
              <p:nvPr/>
            </p:nvPicPr>
            <p:blipFill>
              <a:blip r:embed="rId11"/>
              <a:stretch>
                <a:fillRect/>
              </a:stretch>
            </p:blipFill>
            <p:spPr>
              <a:xfrm>
                <a:off x="346190" y="1676580"/>
                <a:ext cx="869400" cy="104760"/>
              </a:xfrm>
              <a:prstGeom prst="rect">
                <a:avLst/>
              </a:prstGeom>
            </p:spPr>
          </p:pic>
        </mc:Fallback>
      </mc:AlternateContent>
      <p:grpSp>
        <p:nvGrpSpPr>
          <p:cNvPr id="18" name="Group 17">
            <a:extLst>
              <a:ext uri="{FF2B5EF4-FFF2-40B4-BE49-F238E27FC236}">
                <a16:creationId xmlns:a16="http://schemas.microsoft.com/office/drawing/2014/main" id="{7B600AC3-3608-4E0C-8DD3-1137B37965D2}"/>
              </a:ext>
            </a:extLst>
          </p:cNvPr>
          <p:cNvGrpSpPr/>
          <p:nvPr/>
        </p:nvGrpSpPr>
        <p:grpSpPr>
          <a:xfrm>
            <a:off x="2649830" y="2517180"/>
            <a:ext cx="7155360" cy="115560"/>
            <a:chOff x="2649830" y="2517180"/>
            <a:chExt cx="7155360" cy="115560"/>
          </a:xfrm>
        </p:grpSpPr>
        <mc:AlternateContent xmlns:mc="http://schemas.openxmlformats.org/markup-compatibility/2006" xmlns:p14="http://schemas.microsoft.com/office/powerpoint/2010/main">
          <mc:Choice Requires="p14">
            <p:contentPart p14:bwMode="auto" r:id="rId12">
              <p14:nvContentPartPr>
                <p14:cNvPr id="12" name="Ink 11">
                  <a:extLst>
                    <a:ext uri="{FF2B5EF4-FFF2-40B4-BE49-F238E27FC236}">
                      <a16:creationId xmlns:a16="http://schemas.microsoft.com/office/drawing/2014/main" id="{4CC82730-E781-4E29-A23A-6611DBF0C864}"/>
                    </a:ext>
                  </a:extLst>
                </p14:cNvPr>
                <p14:cNvContentPartPr/>
                <p14:nvPr/>
              </p14:nvContentPartPr>
              <p14:xfrm>
                <a:off x="2649830" y="2537700"/>
                <a:ext cx="1649520" cy="95040"/>
              </p14:xfrm>
            </p:contentPart>
          </mc:Choice>
          <mc:Fallback xmlns="">
            <p:pic>
              <p:nvPicPr>
                <p:cNvPr id="12" name="Ink 11">
                  <a:extLst>
                    <a:ext uri="{FF2B5EF4-FFF2-40B4-BE49-F238E27FC236}">
                      <a16:creationId xmlns:a16="http://schemas.microsoft.com/office/drawing/2014/main" id="{4CC82730-E781-4E29-A23A-6611DBF0C864}"/>
                    </a:ext>
                  </a:extLst>
                </p:cNvPr>
                <p:cNvPicPr/>
                <p:nvPr/>
              </p:nvPicPr>
              <p:blipFill>
                <a:blip r:embed="rId13"/>
                <a:stretch>
                  <a:fillRect/>
                </a:stretch>
              </p:blipFill>
              <p:spPr>
                <a:xfrm>
                  <a:off x="2631830" y="2519700"/>
                  <a:ext cx="1685160" cy="13068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3" name="Ink 12">
                  <a:extLst>
                    <a:ext uri="{FF2B5EF4-FFF2-40B4-BE49-F238E27FC236}">
                      <a16:creationId xmlns:a16="http://schemas.microsoft.com/office/drawing/2014/main" id="{869F38E2-61C4-4583-80B5-D36A0E828539}"/>
                    </a:ext>
                  </a:extLst>
                </p14:cNvPr>
                <p14:cNvContentPartPr/>
                <p14:nvPr/>
              </p14:nvContentPartPr>
              <p14:xfrm>
                <a:off x="4737110" y="2554980"/>
                <a:ext cx="1377360" cy="69480"/>
              </p14:xfrm>
            </p:contentPart>
          </mc:Choice>
          <mc:Fallback xmlns="">
            <p:pic>
              <p:nvPicPr>
                <p:cNvPr id="13" name="Ink 12">
                  <a:extLst>
                    <a:ext uri="{FF2B5EF4-FFF2-40B4-BE49-F238E27FC236}">
                      <a16:creationId xmlns:a16="http://schemas.microsoft.com/office/drawing/2014/main" id="{869F38E2-61C4-4583-80B5-D36A0E828539}"/>
                    </a:ext>
                  </a:extLst>
                </p:cNvPr>
                <p:cNvPicPr/>
                <p:nvPr/>
              </p:nvPicPr>
              <p:blipFill>
                <a:blip r:embed="rId15"/>
                <a:stretch>
                  <a:fillRect/>
                </a:stretch>
              </p:blipFill>
              <p:spPr>
                <a:xfrm>
                  <a:off x="4719110" y="2537340"/>
                  <a:ext cx="1413000" cy="10512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5" name="Ink 14">
                  <a:extLst>
                    <a:ext uri="{FF2B5EF4-FFF2-40B4-BE49-F238E27FC236}">
                      <a16:creationId xmlns:a16="http://schemas.microsoft.com/office/drawing/2014/main" id="{BC5F917B-9FD8-4EDF-AE0A-1EECF3CC4641}"/>
                    </a:ext>
                  </a:extLst>
                </p14:cNvPr>
                <p14:cNvContentPartPr/>
                <p14:nvPr/>
              </p14:nvContentPartPr>
              <p14:xfrm>
                <a:off x="6844190" y="2517180"/>
                <a:ext cx="1062000" cy="72720"/>
              </p14:xfrm>
            </p:contentPart>
          </mc:Choice>
          <mc:Fallback xmlns="">
            <p:pic>
              <p:nvPicPr>
                <p:cNvPr id="15" name="Ink 14">
                  <a:extLst>
                    <a:ext uri="{FF2B5EF4-FFF2-40B4-BE49-F238E27FC236}">
                      <a16:creationId xmlns:a16="http://schemas.microsoft.com/office/drawing/2014/main" id="{BC5F917B-9FD8-4EDF-AE0A-1EECF3CC4641}"/>
                    </a:ext>
                  </a:extLst>
                </p:cNvPr>
                <p:cNvPicPr/>
                <p:nvPr/>
              </p:nvPicPr>
              <p:blipFill>
                <a:blip r:embed="rId17"/>
                <a:stretch>
                  <a:fillRect/>
                </a:stretch>
              </p:blipFill>
              <p:spPr>
                <a:xfrm>
                  <a:off x="6826550" y="2499540"/>
                  <a:ext cx="1097640" cy="10836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7" name="Ink 16">
                  <a:extLst>
                    <a:ext uri="{FF2B5EF4-FFF2-40B4-BE49-F238E27FC236}">
                      <a16:creationId xmlns:a16="http://schemas.microsoft.com/office/drawing/2014/main" id="{3523F52B-D201-44C0-9E5C-7614B279A182}"/>
                    </a:ext>
                  </a:extLst>
                </p14:cNvPr>
                <p14:cNvContentPartPr/>
                <p14:nvPr/>
              </p14:nvContentPartPr>
              <p14:xfrm>
                <a:off x="8518910" y="2537700"/>
                <a:ext cx="1286280" cy="88200"/>
              </p14:xfrm>
            </p:contentPart>
          </mc:Choice>
          <mc:Fallback xmlns="">
            <p:pic>
              <p:nvPicPr>
                <p:cNvPr id="17" name="Ink 16">
                  <a:extLst>
                    <a:ext uri="{FF2B5EF4-FFF2-40B4-BE49-F238E27FC236}">
                      <a16:creationId xmlns:a16="http://schemas.microsoft.com/office/drawing/2014/main" id="{3523F52B-D201-44C0-9E5C-7614B279A182}"/>
                    </a:ext>
                  </a:extLst>
                </p:cNvPr>
                <p:cNvPicPr/>
                <p:nvPr/>
              </p:nvPicPr>
              <p:blipFill>
                <a:blip r:embed="rId19"/>
                <a:stretch>
                  <a:fillRect/>
                </a:stretch>
              </p:blipFill>
              <p:spPr>
                <a:xfrm>
                  <a:off x="8500910" y="2520060"/>
                  <a:ext cx="1321920" cy="12384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0">
            <p14:nvContentPartPr>
              <p14:cNvPr id="19" name="Ink 18">
                <a:extLst>
                  <a:ext uri="{FF2B5EF4-FFF2-40B4-BE49-F238E27FC236}">
                    <a16:creationId xmlns:a16="http://schemas.microsoft.com/office/drawing/2014/main" id="{93969091-0145-4A97-A0E0-4907768BC48A}"/>
                  </a:ext>
                </a:extLst>
              </p14:cNvPr>
              <p14:cNvContentPartPr/>
              <p14:nvPr/>
            </p14:nvContentPartPr>
            <p14:xfrm>
              <a:off x="346190" y="2876100"/>
              <a:ext cx="460440" cy="58320"/>
            </p14:xfrm>
          </p:contentPart>
        </mc:Choice>
        <mc:Fallback xmlns="">
          <p:pic>
            <p:nvPicPr>
              <p:cNvPr id="19" name="Ink 18">
                <a:extLst>
                  <a:ext uri="{FF2B5EF4-FFF2-40B4-BE49-F238E27FC236}">
                    <a16:creationId xmlns:a16="http://schemas.microsoft.com/office/drawing/2014/main" id="{93969091-0145-4A97-A0E0-4907768BC48A}"/>
                  </a:ext>
                </a:extLst>
              </p:cNvPr>
              <p:cNvPicPr/>
              <p:nvPr/>
            </p:nvPicPr>
            <p:blipFill>
              <a:blip r:embed="rId21"/>
              <a:stretch>
                <a:fillRect/>
              </a:stretch>
            </p:blipFill>
            <p:spPr>
              <a:xfrm>
                <a:off x="328550" y="2858460"/>
                <a:ext cx="496080" cy="9396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20" name="Ink 19">
                <a:extLst>
                  <a:ext uri="{FF2B5EF4-FFF2-40B4-BE49-F238E27FC236}">
                    <a16:creationId xmlns:a16="http://schemas.microsoft.com/office/drawing/2014/main" id="{C259C102-70B1-46AA-94C3-B2D5CF8E3CAE}"/>
                  </a:ext>
                </a:extLst>
              </p14:cNvPr>
              <p14:cNvContentPartPr/>
              <p14:nvPr/>
            </p14:nvContentPartPr>
            <p14:xfrm>
              <a:off x="6876230" y="3844500"/>
              <a:ext cx="3436920" cy="81000"/>
            </p14:xfrm>
          </p:contentPart>
        </mc:Choice>
        <mc:Fallback xmlns="">
          <p:pic>
            <p:nvPicPr>
              <p:cNvPr id="20" name="Ink 19">
                <a:extLst>
                  <a:ext uri="{FF2B5EF4-FFF2-40B4-BE49-F238E27FC236}">
                    <a16:creationId xmlns:a16="http://schemas.microsoft.com/office/drawing/2014/main" id="{C259C102-70B1-46AA-94C3-B2D5CF8E3CAE}"/>
                  </a:ext>
                </a:extLst>
              </p:cNvPr>
              <p:cNvPicPr/>
              <p:nvPr/>
            </p:nvPicPr>
            <p:blipFill>
              <a:blip r:embed="rId23"/>
              <a:stretch>
                <a:fillRect/>
              </a:stretch>
            </p:blipFill>
            <p:spPr>
              <a:xfrm>
                <a:off x="6858590" y="3826500"/>
                <a:ext cx="3472560" cy="11664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21" name="Ink 20">
                <a:extLst>
                  <a:ext uri="{FF2B5EF4-FFF2-40B4-BE49-F238E27FC236}">
                    <a16:creationId xmlns:a16="http://schemas.microsoft.com/office/drawing/2014/main" id="{F9722CE0-C1C3-43E6-9C87-52F535D017AC}"/>
                  </a:ext>
                </a:extLst>
              </p14:cNvPr>
              <p14:cNvContentPartPr/>
              <p14:nvPr/>
            </p14:nvContentPartPr>
            <p14:xfrm>
              <a:off x="5408150" y="3821100"/>
              <a:ext cx="1414440" cy="124920"/>
            </p14:xfrm>
          </p:contentPart>
        </mc:Choice>
        <mc:Fallback xmlns="">
          <p:pic>
            <p:nvPicPr>
              <p:cNvPr id="21" name="Ink 20">
                <a:extLst>
                  <a:ext uri="{FF2B5EF4-FFF2-40B4-BE49-F238E27FC236}">
                    <a16:creationId xmlns:a16="http://schemas.microsoft.com/office/drawing/2014/main" id="{F9722CE0-C1C3-43E6-9C87-52F535D017AC}"/>
                  </a:ext>
                </a:extLst>
              </p:cNvPr>
              <p:cNvPicPr/>
              <p:nvPr/>
            </p:nvPicPr>
            <p:blipFill>
              <a:blip r:embed="rId25"/>
              <a:stretch>
                <a:fillRect/>
              </a:stretch>
            </p:blipFill>
            <p:spPr>
              <a:xfrm>
                <a:off x="5390150" y="3803100"/>
                <a:ext cx="1450080" cy="16056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22" name="Ink 21">
                <a:extLst>
                  <a:ext uri="{FF2B5EF4-FFF2-40B4-BE49-F238E27FC236}">
                    <a16:creationId xmlns:a16="http://schemas.microsoft.com/office/drawing/2014/main" id="{B0C9A9BC-2EA1-4059-A458-5BAE900D109F}"/>
                  </a:ext>
                </a:extLst>
              </p14:cNvPr>
              <p14:cNvContentPartPr/>
              <p14:nvPr/>
            </p14:nvContentPartPr>
            <p14:xfrm>
              <a:off x="3589430" y="3854940"/>
              <a:ext cx="1693440" cy="90000"/>
            </p14:xfrm>
          </p:contentPart>
        </mc:Choice>
        <mc:Fallback xmlns="">
          <p:pic>
            <p:nvPicPr>
              <p:cNvPr id="22" name="Ink 21">
                <a:extLst>
                  <a:ext uri="{FF2B5EF4-FFF2-40B4-BE49-F238E27FC236}">
                    <a16:creationId xmlns:a16="http://schemas.microsoft.com/office/drawing/2014/main" id="{B0C9A9BC-2EA1-4059-A458-5BAE900D109F}"/>
                  </a:ext>
                </a:extLst>
              </p:cNvPr>
              <p:cNvPicPr/>
              <p:nvPr/>
            </p:nvPicPr>
            <p:blipFill>
              <a:blip r:embed="rId27"/>
              <a:stretch>
                <a:fillRect/>
              </a:stretch>
            </p:blipFill>
            <p:spPr>
              <a:xfrm>
                <a:off x="3571790" y="3837300"/>
                <a:ext cx="1729080" cy="12564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23" name="Ink 22">
                <a:extLst>
                  <a:ext uri="{FF2B5EF4-FFF2-40B4-BE49-F238E27FC236}">
                    <a16:creationId xmlns:a16="http://schemas.microsoft.com/office/drawing/2014/main" id="{B7360DE9-1040-48F1-A4B1-4CCD7C458196}"/>
                  </a:ext>
                </a:extLst>
              </p14:cNvPr>
              <p14:cNvContentPartPr/>
              <p14:nvPr/>
            </p14:nvContentPartPr>
            <p14:xfrm>
              <a:off x="3127910" y="3939180"/>
              <a:ext cx="370080" cy="74520"/>
            </p14:xfrm>
          </p:contentPart>
        </mc:Choice>
        <mc:Fallback xmlns="">
          <p:pic>
            <p:nvPicPr>
              <p:cNvPr id="23" name="Ink 22">
                <a:extLst>
                  <a:ext uri="{FF2B5EF4-FFF2-40B4-BE49-F238E27FC236}">
                    <a16:creationId xmlns:a16="http://schemas.microsoft.com/office/drawing/2014/main" id="{B7360DE9-1040-48F1-A4B1-4CCD7C458196}"/>
                  </a:ext>
                </a:extLst>
              </p:cNvPr>
              <p:cNvPicPr/>
              <p:nvPr/>
            </p:nvPicPr>
            <p:blipFill>
              <a:blip r:embed="rId29"/>
              <a:stretch>
                <a:fillRect/>
              </a:stretch>
            </p:blipFill>
            <p:spPr>
              <a:xfrm>
                <a:off x="3109910" y="3921180"/>
                <a:ext cx="405720" cy="110160"/>
              </a:xfrm>
              <a:prstGeom prst="rect">
                <a:avLst/>
              </a:prstGeom>
            </p:spPr>
          </p:pic>
        </mc:Fallback>
      </mc:AlternateContent>
      <p:grpSp>
        <p:nvGrpSpPr>
          <p:cNvPr id="26" name="Group 25">
            <a:extLst>
              <a:ext uri="{FF2B5EF4-FFF2-40B4-BE49-F238E27FC236}">
                <a16:creationId xmlns:a16="http://schemas.microsoft.com/office/drawing/2014/main" id="{EA12DCF1-BBB1-453F-A391-6935B121CAD2}"/>
              </a:ext>
            </a:extLst>
          </p:cNvPr>
          <p:cNvGrpSpPr/>
          <p:nvPr/>
        </p:nvGrpSpPr>
        <p:grpSpPr>
          <a:xfrm>
            <a:off x="850190" y="3872220"/>
            <a:ext cx="2784240" cy="108000"/>
            <a:chOff x="850190" y="3872220"/>
            <a:chExt cx="2784240" cy="108000"/>
          </a:xfrm>
        </p:grpSpPr>
        <mc:AlternateContent xmlns:mc="http://schemas.openxmlformats.org/markup-compatibility/2006" xmlns:p14="http://schemas.microsoft.com/office/powerpoint/2010/main">
          <mc:Choice Requires="p14">
            <p:contentPart p14:bwMode="auto" r:id="rId30">
              <p14:nvContentPartPr>
                <p14:cNvPr id="24" name="Ink 23">
                  <a:extLst>
                    <a:ext uri="{FF2B5EF4-FFF2-40B4-BE49-F238E27FC236}">
                      <a16:creationId xmlns:a16="http://schemas.microsoft.com/office/drawing/2014/main" id="{BA5782B8-E861-4FD1-9FD7-B03FEB798372}"/>
                    </a:ext>
                  </a:extLst>
                </p14:cNvPr>
                <p14:cNvContentPartPr/>
                <p14:nvPr/>
              </p14:nvContentPartPr>
              <p14:xfrm>
                <a:off x="2870870" y="3886260"/>
                <a:ext cx="763560" cy="78480"/>
              </p14:xfrm>
            </p:contentPart>
          </mc:Choice>
          <mc:Fallback xmlns="">
            <p:pic>
              <p:nvPicPr>
                <p:cNvPr id="24" name="Ink 23">
                  <a:extLst>
                    <a:ext uri="{FF2B5EF4-FFF2-40B4-BE49-F238E27FC236}">
                      <a16:creationId xmlns:a16="http://schemas.microsoft.com/office/drawing/2014/main" id="{BA5782B8-E861-4FD1-9FD7-B03FEB798372}"/>
                    </a:ext>
                  </a:extLst>
                </p:cNvPr>
                <p:cNvPicPr/>
                <p:nvPr/>
              </p:nvPicPr>
              <p:blipFill>
                <a:blip r:embed="rId31"/>
                <a:stretch>
                  <a:fillRect/>
                </a:stretch>
              </p:blipFill>
              <p:spPr>
                <a:xfrm>
                  <a:off x="2852870" y="3868620"/>
                  <a:ext cx="799200" cy="11412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25" name="Ink 24">
                  <a:extLst>
                    <a:ext uri="{FF2B5EF4-FFF2-40B4-BE49-F238E27FC236}">
                      <a16:creationId xmlns:a16="http://schemas.microsoft.com/office/drawing/2014/main" id="{C79FD9FC-BB70-4392-9B93-2F66771737AB}"/>
                    </a:ext>
                  </a:extLst>
                </p14:cNvPr>
                <p14:cNvContentPartPr/>
                <p14:nvPr/>
              </p14:nvContentPartPr>
              <p14:xfrm>
                <a:off x="850190" y="3872220"/>
                <a:ext cx="1818000" cy="108000"/>
              </p14:xfrm>
            </p:contentPart>
          </mc:Choice>
          <mc:Fallback xmlns="">
            <p:pic>
              <p:nvPicPr>
                <p:cNvPr id="25" name="Ink 24">
                  <a:extLst>
                    <a:ext uri="{FF2B5EF4-FFF2-40B4-BE49-F238E27FC236}">
                      <a16:creationId xmlns:a16="http://schemas.microsoft.com/office/drawing/2014/main" id="{C79FD9FC-BB70-4392-9B93-2F66771737AB}"/>
                    </a:ext>
                  </a:extLst>
                </p:cNvPr>
                <p:cNvPicPr/>
                <p:nvPr/>
              </p:nvPicPr>
              <p:blipFill>
                <a:blip r:embed="rId33"/>
                <a:stretch>
                  <a:fillRect/>
                </a:stretch>
              </p:blipFill>
              <p:spPr>
                <a:xfrm>
                  <a:off x="832550" y="3854580"/>
                  <a:ext cx="1853640" cy="14364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34">
            <p14:nvContentPartPr>
              <p14:cNvPr id="27" name="Ink 26">
                <a:extLst>
                  <a:ext uri="{FF2B5EF4-FFF2-40B4-BE49-F238E27FC236}">
                    <a16:creationId xmlns:a16="http://schemas.microsoft.com/office/drawing/2014/main" id="{54FDBBDA-40E5-4509-BE05-A212B9B7A4D4}"/>
                  </a:ext>
                </a:extLst>
              </p14:cNvPr>
              <p14:cNvContentPartPr/>
              <p14:nvPr/>
            </p14:nvContentPartPr>
            <p14:xfrm>
              <a:off x="8431070" y="4391700"/>
              <a:ext cx="1880280" cy="92160"/>
            </p14:xfrm>
          </p:contentPart>
        </mc:Choice>
        <mc:Fallback xmlns="">
          <p:pic>
            <p:nvPicPr>
              <p:cNvPr id="27" name="Ink 26">
                <a:extLst>
                  <a:ext uri="{FF2B5EF4-FFF2-40B4-BE49-F238E27FC236}">
                    <a16:creationId xmlns:a16="http://schemas.microsoft.com/office/drawing/2014/main" id="{54FDBBDA-40E5-4509-BE05-A212B9B7A4D4}"/>
                  </a:ext>
                </a:extLst>
              </p:cNvPr>
              <p:cNvPicPr/>
              <p:nvPr/>
            </p:nvPicPr>
            <p:blipFill>
              <a:blip r:embed="rId35"/>
              <a:stretch>
                <a:fillRect/>
              </a:stretch>
            </p:blipFill>
            <p:spPr>
              <a:xfrm>
                <a:off x="8413430" y="4373700"/>
                <a:ext cx="1915920" cy="127800"/>
              </a:xfrm>
              <a:prstGeom prst="rect">
                <a:avLst/>
              </a:prstGeom>
            </p:spPr>
          </p:pic>
        </mc:Fallback>
      </mc:AlternateContent>
      <mc:AlternateContent xmlns:mc="http://schemas.openxmlformats.org/markup-compatibility/2006" xmlns:p14="http://schemas.microsoft.com/office/powerpoint/2010/main">
        <mc:Choice Requires="p14">
          <p:contentPart p14:bwMode="auto" r:id="rId36">
            <p14:nvContentPartPr>
              <p14:cNvPr id="28" name="Ink 27">
                <a:extLst>
                  <a:ext uri="{FF2B5EF4-FFF2-40B4-BE49-F238E27FC236}">
                    <a16:creationId xmlns:a16="http://schemas.microsoft.com/office/drawing/2014/main" id="{AB4F1CE8-99BE-49AF-AC5E-9C032FBD57BF}"/>
                  </a:ext>
                </a:extLst>
              </p14:cNvPr>
              <p14:cNvContentPartPr/>
              <p14:nvPr/>
            </p14:nvContentPartPr>
            <p14:xfrm>
              <a:off x="4391870" y="4343460"/>
              <a:ext cx="3885840" cy="204840"/>
            </p14:xfrm>
          </p:contentPart>
        </mc:Choice>
        <mc:Fallback xmlns="">
          <p:pic>
            <p:nvPicPr>
              <p:cNvPr id="28" name="Ink 27">
                <a:extLst>
                  <a:ext uri="{FF2B5EF4-FFF2-40B4-BE49-F238E27FC236}">
                    <a16:creationId xmlns:a16="http://schemas.microsoft.com/office/drawing/2014/main" id="{AB4F1CE8-99BE-49AF-AC5E-9C032FBD57BF}"/>
                  </a:ext>
                </a:extLst>
              </p:cNvPr>
              <p:cNvPicPr/>
              <p:nvPr/>
            </p:nvPicPr>
            <p:blipFill>
              <a:blip r:embed="rId37"/>
              <a:stretch>
                <a:fillRect/>
              </a:stretch>
            </p:blipFill>
            <p:spPr>
              <a:xfrm>
                <a:off x="4373870" y="4325460"/>
                <a:ext cx="3921480" cy="240480"/>
              </a:xfrm>
              <a:prstGeom prst="rect">
                <a:avLst/>
              </a:prstGeom>
            </p:spPr>
          </p:pic>
        </mc:Fallback>
      </mc:AlternateContent>
      <mc:AlternateContent xmlns:mc="http://schemas.openxmlformats.org/markup-compatibility/2006" xmlns:p14="http://schemas.microsoft.com/office/powerpoint/2010/main">
        <mc:Choice Requires="p14">
          <p:contentPart p14:bwMode="auto" r:id="rId38">
            <p14:nvContentPartPr>
              <p14:cNvPr id="29" name="Ink 28">
                <a:extLst>
                  <a:ext uri="{FF2B5EF4-FFF2-40B4-BE49-F238E27FC236}">
                    <a16:creationId xmlns:a16="http://schemas.microsoft.com/office/drawing/2014/main" id="{0219B39F-8DCC-4B36-873A-E8E2A4182997}"/>
                  </a:ext>
                </a:extLst>
              </p14:cNvPr>
              <p14:cNvContentPartPr/>
              <p14:nvPr/>
            </p14:nvContentPartPr>
            <p14:xfrm>
              <a:off x="503150" y="4369740"/>
              <a:ext cx="1662840" cy="101880"/>
            </p14:xfrm>
          </p:contentPart>
        </mc:Choice>
        <mc:Fallback xmlns="">
          <p:pic>
            <p:nvPicPr>
              <p:cNvPr id="29" name="Ink 28">
                <a:extLst>
                  <a:ext uri="{FF2B5EF4-FFF2-40B4-BE49-F238E27FC236}">
                    <a16:creationId xmlns:a16="http://schemas.microsoft.com/office/drawing/2014/main" id="{0219B39F-8DCC-4B36-873A-E8E2A4182997}"/>
                  </a:ext>
                </a:extLst>
              </p:cNvPr>
              <p:cNvPicPr/>
              <p:nvPr/>
            </p:nvPicPr>
            <p:blipFill>
              <a:blip r:embed="rId39"/>
              <a:stretch>
                <a:fillRect/>
              </a:stretch>
            </p:blipFill>
            <p:spPr>
              <a:xfrm>
                <a:off x="485150" y="4351740"/>
                <a:ext cx="1698480" cy="137520"/>
              </a:xfrm>
              <a:prstGeom prst="rect">
                <a:avLst/>
              </a:prstGeom>
            </p:spPr>
          </p:pic>
        </mc:Fallback>
      </mc:AlternateContent>
    </p:spTree>
    <p:extLst>
      <p:ext uri="{BB962C8B-B14F-4D97-AF65-F5344CB8AC3E}">
        <p14:creationId xmlns:p14="http://schemas.microsoft.com/office/powerpoint/2010/main" val="42601627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15530</TotalTime>
  <Words>1701</Words>
  <Application>Microsoft Office PowerPoint</Application>
  <PresentationFormat>Widescreen</PresentationFormat>
  <Paragraphs>59</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Duane Miller</dc:creator>
  <cp:lastModifiedBy>Duane Miller</cp:lastModifiedBy>
  <cp:revision>34</cp:revision>
  <dcterms:created xsi:type="dcterms:W3CDTF">2021-02-18T19:11:41Z</dcterms:created>
  <dcterms:modified xsi:type="dcterms:W3CDTF">2021-12-07T20:59:20Z</dcterms:modified>
</cp:coreProperties>
</file>